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7" r:id="rId5"/>
    <p:sldId id="260" r:id="rId6"/>
    <p:sldId id="257" r:id="rId7"/>
    <p:sldId id="261" r:id="rId8"/>
    <p:sldId id="262" r:id="rId9"/>
    <p:sldId id="264" r:id="rId10"/>
    <p:sldId id="278" r:id="rId11"/>
    <p:sldId id="270" r:id="rId12"/>
    <p:sldId id="273" r:id="rId13"/>
    <p:sldId id="274" r:id="rId14"/>
    <p:sldId id="265" r:id="rId15"/>
    <p:sldId id="271" r:id="rId16"/>
    <p:sldId id="266" r:id="rId17"/>
    <p:sldId id="267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90"/>
  </p:normalViewPr>
  <p:slideViewPr>
    <p:cSldViewPr snapToGrid="0" snapToObjects="1">
      <p:cViewPr>
        <p:scale>
          <a:sx n="61" d="100"/>
          <a:sy n="61" d="100"/>
        </p:scale>
        <p:origin x="135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E8D46-24F5-844A-B790-57532D874505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DD7F27-716D-B04D-9205-EAED2B4210B3}">
      <dgm:prSet custT="1"/>
      <dgm:spPr/>
      <dgm:t>
        <a:bodyPr/>
        <a:lstStyle/>
        <a:p>
          <a:r>
            <a:rPr lang="en-US" sz="1800" dirty="0"/>
            <a:t>The league wants to add a new team:” Cleveland Fire,” to the already 13 existent groups on the league </a:t>
          </a:r>
        </a:p>
      </dgm:t>
    </dgm:pt>
    <dgm:pt modelId="{1A016DC0-CD5E-6940-8D68-0E24D43B98F5}" type="parTrans" cxnId="{F11BD0B9-517C-874F-8186-63D895961485}">
      <dgm:prSet/>
      <dgm:spPr/>
      <dgm:t>
        <a:bodyPr/>
        <a:lstStyle/>
        <a:p>
          <a:endParaRPr lang="en-US"/>
        </a:p>
      </dgm:t>
    </dgm:pt>
    <dgm:pt modelId="{4D9B0A3C-9866-2A42-9161-12D2066F1B89}" type="sibTrans" cxnId="{F11BD0B9-517C-874F-8186-63D895961485}">
      <dgm:prSet/>
      <dgm:spPr/>
      <dgm:t>
        <a:bodyPr/>
        <a:lstStyle/>
        <a:p>
          <a:endParaRPr lang="en-US"/>
        </a:p>
      </dgm:t>
    </dgm:pt>
    <dgm:pt modelId="{8E760CDC-48D8-6C49-AA78-1848AF5FAB87}">
      <dgm:prSet custT="1"/>
      <dgm:spPr/>
      <dgm:t>
        <a:bodyPr/>
        <a:lstStyle/>
        <a:p>
          <a:r>
            <a:rPr lang="en-US" sz="1800" dirty="0"/>
            <a:t>As a result, we will provide some insights of the analysis on the most commented teams and what actions should we take to introduce the new group and create a big impact on social media</a:t>
          </a:r>
          <a:r>
            <a:rPr lang="en-US" sz="1500" dirty="0"/>
            <a:t>.  </a:t>
          </a:r>
        </a:p>
      </dgm:t>
    </dgm:pt>
    <dgm:pt modelId="{BBE8E385-81BD-FC4A-A66E-8F51994A13D2}" type="parTrans" cxnId="{4ADB18A3-9C19-1B4B-A604-61C5ECAEFAC1}">
      <dgm:prSet/>
      <dgm:spPr/>
      <dgm:t>
        <a:bodyPr/>
        <a:lstStyle/>
        <a:p>
          <a:endParaRPr lang="en-US"/>
        </a:p>
      </dgm:t>
    </dgm:pt>
    <dgm:pt modelId="{0E9BD373-C133-6543-9C5F-9F48F0F97ACC}" type="sibTrans" cxnId="{4ADB18A3-9C19-1B4B-A604-61C5ECAEFAC1}">
      <dgm:prSet/>
      <dgm:spPr/>
      <dgm:t>
        <a:bodyPr/>
        <a:lstStyle/>
        <a:p>
          <a:endParaRPr lang="en-US"/>
        </a:p>
      </dgm:t>
    </dgm:pt>
    <dgm:pt modelId="{1EA14ACC-CAB1-AC43-BBE9-DD5EC4547540}">
      <dgm:prSet/>
      <dgm:spPr/>
      <dgm:t>
        <a:bodyPr/>
        <a:lstStyle/>
        <a:p>
          <a:r>
            <a:rPr lang="en-US" dirty="0"/>
            <a:t>Objectives</a:t>
          </a:r>
        </a:p>
      </dgm:t>
    </dgm:pt>
    <dgm:pt modelId="{AE1C8185-9D4F-044C-8D7D-23794D836985}" type="parTrans" cxnId="{D1EFF75C-D664-2D4E-8433-3FDDF4A8B6ED}">
      <dgm:prSet/>
      <dgm:spPr/>
      <dgm:t>
        <a:bodyPr/>
        <a:lstStyle/>
        <a:p>
          <a:endParaRPr lang="en-US"/>
        </a:p>
      </dgm:t>
    </dgm:pt>
    <dgm:pt modelId="{D6958EDF-30AD-9447-868B-FD2A9A92B94E}" type="sibTrans" cxnId="{D1EFF75C-D664-2D4E-8433-3FDDF4A8B6ED}">
      <dgm:prSet/>
      <dgm:spPr/>
      <dgm:t>
        <a:bodyPr/>
        <a:lstStyle/>
        <a:p>
          <a:endParaRPr lang="en-US"/>
        </a:p>
      </dgm:t>
    </dgm:pt>
    <dgm:pt modelId="{64A7A4D5-E1AA-FB45-B8EA-9BAA0963E61A}">
      <dgm:prSet custT="1"/>
      <dgm:spPr/>
      <dgm:t>
        <a:bodyPr/>
        <a:lstStyle/>
        <a:p>
          <a:r>
            <a:rPr lang="en-US" sz="1800" dirty="0"/>
            <a:t>First objective is to explore the tweet social media presence related to the league and the teams.</a:t>
          </a:r>
        </a:p>
      </dgm:t>
    </dgm:pt>
    <dgm:pt modelId="{46B6EA41-22DD-3246-8910-EEDA8DBA018A}" type="sibTrans" cxnId="{F7BA6AC5-C378-EE4D-A4CA-F5A6EFE40D6A}">
      <dgm:prSet/>
      <dgm:spPr/>
      <dgm:t>
        <a:bodyPr/>
        <a:lstStyle/>
        <a:p>
          <a:endParaRPr lang="en-US"/>
        </a:p>
      </dgm:t>
    </dgm:pt>
    <dgm:pt modelId="{CB0766E2-DE3F-6846-A7F0-F93DFDF7741D}" type="parTrans" cxnId="{F7BA6AC5-C378-EE4D-A4CA-F5A6EFE40D6A}">
      <dgm:prSet/>
      <dgm:spPr/>
      <dgm:t>
        <a:bodyPr/>
        <a:lstStyle/>
        <a:p>
          <a:endParaRPr lang="en-US"/>
        </a:p>
      </dgm:t>
    </dgm:pt>
    <dgm:pt modelId="{91B7B6A8-AF02-364F-969B-BB130828FB4A}">
      <dgm:prSet custT="1"/>
      <dgm:spPr/>
      <dgm:t>
        <a:bodyPr/>
        <a:lstStyle/>
        <a:p>
          <a:r>
            <a:rPr lang="en-US" sz="1800" dirty="0"/>
            <a:t>For the analysis we will perform two kinds:</a:t>
          </a:r>
        </a:p>
      </dgm:t>
    </dgm:pt>
    <dgm:pt modelId="{D0BA7B77-A2B0-E74F-961F-00EF218876D1}" type="sibTrans" cxnId="{D425C6D6-C46B-404E-B5F6-549E5BA409AF}">
      <dgm:prSet/>
      <dgm:spPr/>
      <dgm:t>
        <a:bodyPr/>
        <a:lstStyle/>
        <a:p>
          <a:endParaRPr lang="en-US"/>
        </a:p>
      </dgm:t>
    </dgm:pt>
    <dgm:pt modelId="{F27634A8-04F5-AE44-9DC3-4F2B29CDB7BA}" type="parTrans" cxnId="{D425C6D6-C46B-404E-B5F6-549E5BA409AF}">
      <dgm:prSet/>
      <dgm:spPr/>
      <dgm:t>
        <a:bodyPr/>
        <a:lstStyle/>
        <a:p>
          <a:endParaRPr lang="en-US"/>
        </a:p>
      </dgm:t>
    </dgm:pt>
    <dgm:pt modelId="{EA171E55-FF00-7A43-A4ED-6BF3255BB7B0}">
      <dgm:prSet/>
      <dgm:spPr/>
      <dgm:t>
        <a:bodyPr/>
        <a:lstStyle/>
        <a:p>
          <a:r>
            <a:rPr lang="en-US" dirty="0"/>
            <a:t>Word frequency and related conversations topic referencing warzone or gaming slang. </a:t>
          </a:r>
        </a:p>
      </dgm:t>
    </dgm:pt>
    <dgm:pt modelId="{10E8A396-063B-5C48-B68A-ED0BD0902BE2}" type="sibTrans" cxnId="{D0A55396-2509-6B41-AEB9-ACE943581E06}">
      <dgm:prSet/>
      <dgm:spPr/>
      <dgm:t>
        <a:bodyPr/>
        <a:lstStyle/>
        <a:p>
          <a:endParaRPr lang="en-US"/>
        </a:p>
      </dgm:t>
    </dgm:pt>
    <dgm:pt modelId="{62A6DEA4-C9EE-F241-902C-9EA4760F4C17}" type="parTrans" cxnId="{D0A55396-2509-6B41-AEB9-ACE943581E06}">
      <dgm:prSet/>
      <dgm:spPr/>
      <dgm:t>
        <a:bodyPr/>
        <a:lstStyle/>
        <a:p>
          <a:endParaRPr lang="en-US"/>
        </a:p>
      </dgm:t>
    </dgm:pt>
    <dgm:pt modelId="{6D2913CA-4D40-6A46-8BC9-C9BFCE81CADB}">
      <dgm:prSet/>
      <dgm:spPr/>
      <dgm:t>
        <a:bodyPr/>
        <a:lstStyle/>
        <a:p>
          <a:r>
            <a:rPr lang="en-US" dirty="0"/>
            <a:t>Sentiment Analysis</a:t>
          </a:r>
        </a:p>
      </dgm:t>
    </dgm:pt>
    <dgm:pt modelId="{8C136C03-55DF-7C4D-A2EB-589AA17E587A}" type="sibTrans" cxnId="{3F97963B-9C9F-2A42-B2F9-7FDCEF9635FA}">
      <dgm:prSet/>
      <dgm:spPr/>
      <dgm:t>
        <a:bodyPr/>
        <a:lstStyle/>
        <a:p>
          <a:endParaRPr lang="en-US"/>
        </a:p>
      </dgm:t>
    </dgm:pt>
    <dgm:pt modelId="{A5242CE4-DA24-444E-BB99-53305426D815}" type="parTrans" cxnId="{3F97963B-9C9F-2A42-B2F9-7FDCEF9635FA}">
      <dgm:prSet/>
      <dgm:spPr/>
      <dgm:t>
        <a:bodyPr/>
        <a:lstStyle/>
        <a:p>
          <a:endParaRPr lang="en-US"/>
        </a:p>
      </dgm:t>
    </dgm:pt>
    <dgm:pt modelId="{BB08C045-DEFE-6E46-9440-4ED7C654545D}" type="pres">
      <dgm:prSet presAssocID="{F0EE8D46-24F5-844A-B790-57532D874505}" presName="vert0" presStyleCnt="0">
        <dgm:presLayoutVars>
          <dgm:dir/>
          <dgm:animOne val="branch"/>
          <dgm:animLvl val="lvl"/>
        </dgm:presLayoutVars>
      </dgm:prSet>
      <dgm:spPr/>
    </dgm:pt>
    <dgm:pt modelId="{6AEEA1B5-52E9-FF4B-A623-5EEFD9207B04}" type="pres">
      <dgm:prSet presAssocID="{1EA14ACC-CAB1-AC43-BBE9-DD5EC4547540}" presName="thickLine" presStyleLbl="alignNode1" presStyleIdx="0" presStyleCnt="1"/>
      <dgm:spPr/>
    </dgm:pt>
    <dgm:pt modelId="{B243E730-92E5-FC4C-862B-07A39532B4F6}" type="pres">
      <dgm:prSet presAssocID="{1EA14ACC-CAB1-AC43-BBE9-DD5EC4547540}" presName="horz1" presStyleCnt="0"/>
      <dgm:spPr/>
    </dgm:pt>
    <dgm:pt modelId="{6B18F4E2-F743-2B42-80F4-AF6CD254AF83}" type="pres">
      <dgm:prSet presAssocID="{1EA14ACC-CAB1-AC43-BBE9-DD5EC4547540}" presName="tx1" presStyleLbl="revTx" presStyleIdx="0" presStyleCnt="7"/>
      <dgm:spPr/>
    </dgm:pt>
    <dgm:pt modelId="{C860D4D3-5CE7-A945-A4D1-22F228C7E1C2}" type="pres">
      <dgm:prSet presAssocID="{1EA14ACC-CAB1-AC43-BBE9-DD5EC4547540}" presName="vert1" presStyleCnt="0"/>
      <dgm:spPr/>
    </dgm:pt>
    <dgm:pt modelId="{4AF7EF57-BD7B-FC47-A46D-3F5EB42D6417}" type="pres">
      <dgm:prSet presAssocID="{24DD7F27-716D-B04D-9205-EAED2B4210B3}" presName="vertSpace2a" presStyleCnt="0"/>
      <dgm:spPr/>
    </dgm:pt>
    <dgm:pt modelId="{27F09AAD-8C2C-BD48-9A6D-E0A8AF99B044}" type="pres">
      <dgm:prSet presAssocID="{24DD7F27-716D-B04D-9205-EAED2B4210B3}" presName="horz2" presStyleCnt="0"/>
      <dgm:spPr/>
    </dgm:pt>
    <dgm:pt modelId="{4FB169AF-CE36-324B-BC87-FEDC28D0CBDD}" type="pres">
      <dgm:prSet presAssocID="{24DD7F27-716D-B04D-9205-EAED2B4210B3}" presName="horzSpace2" presStyleCnt="0"/>
      <dgm:spPr/>
    </dgm:pt>
    <dgm:pt modelId="{9BD96E52-9C89-A646-806C-C33D805B7173}" type="pres">
      <dgm:prSet presAssocID="{24DD7F27-716D-B04D-9205-EAED2B4210B3}" presName="tx2" presStyleLbl="revTx" presStyleIdx="1" presStyleCnt="7"/>
      <dgm:spPr/>
    </dgm:pt>
    <dgm:pt modelId="{F3C400A6-FDD6-DB42-97ED-4FB0704C11B2}" type="pres">
      <dgm:prSet presAssocID="{24DD7F27-716D-B04D-9205-EAED2B4210B3}" presName="vert2" presStyleCnt="0"/>
      <dgm:spPr/>
    </dgm:pt>
    <dgm:pt modelId="{71AB6785-24E8-2C4D-B39E-1C1306F52DC8}" type="pres">
      <dgm:prSet presAssocID="{24DD7F27-716D-B04D-9205-EAED2B4210B3}" presName="thinLine2b" presStyleLbl="callout" presStyleIdx="0" presStyleCnt="5"/>
      <dgm:spPr/>
    </dgm:pt>
    <dgm:pt modelId="{017C85DE-D1B8-564B-8A66-918CF98FFBC7}" type="pres">
      <dgm:prSet presAssocID="{24DD7F27-716D-B04D-9205-EAED2B4210B3}" presName="vertSpace2b" presStyleCnt="0"/>
      <dgm:spPr/>
    </dgm:pt>
    <dgm:pt modelId="{B62516D5-3764-CF4A-897F-733D8180ECF7}" type="pres">
      <dgm:prSet presAssocID="{64A7A4D5-E1AA-FB45-B8EA-9BAA0963E61A}" presName="horz2" presStyleCnt="0"/>
      <dgm:spPr/>
    </dgm:pt>
    <dgm:pt modelId="{706EBD50-9D7D-114F-9F8A-02A0E0617689}" type="pres">
      <dgm:prSet presAssocID="{64A7A4D5-E1AA-FB45-B8EA-9BAA0963E61A}" presName="horzSpace2" presStyleCnt="0"/>
      <dgm:spPr/>
    </dgm:pt>
    <dgm:pt modelId="{6C375BF2-75F1-E94E-B0FE-053D8945C2FF}" type="pres">
      <dgm:prSet presAssocID="{64A7A4D5-E1AA-FB45-B8EA-9BAA0963E61A}" presName="tx2" presStyleLbl="revTx" presStyleIdx="2" presStyleCnt="7"/>
      <dgm:spPr/>
    </dgm:pt>
    <dgm:pt modelId="{BDD473A3-1D1E-1A44-992E-6408D080B402}" type="pres">
      <dgm:prSet presAssocID="{64A7A4D5-E1AA-FB45-B8EA-9BAA0963E61A}" presName="vert2" presStyleCnt="0"/>
      <dgm:spPr/>
    </dgm:pt>
    <dgm:pt modelId="{BAB6CBA1-BD86-C841-93CD-6C388614D27A}" type="pres">
      <dgm:prSet presAssocID="{64A7A4D5-E1AA-FB45-B8EA-9BAA0963E61A}" presName="thinLine2b" presStyleLbl="callout" presStyleIdx="1" presStyleCnt="5"/>
      <dgm:spPr/>
    </dgm:pt>
    <dgm:pt modelId="{28383E0C-E1DF-6A4A-AA22-EE17E5C3D939}" type="pres">
      <dgm:prSet presAssocID="{64A7A4D5-E1AA-FB45-B8EA-9BAA0963E61A}" presName="vertSpace2b" presStyleCnt="0"/>
      <dgm:spPr/>
    </dgm:pt>
    <dgm:pt modelId="{B4190EA6-F132-1C47-863C-8D7E303DAA1B}" type="pres">
      <dgm:prSet presAssocID="{91B7B6A8-AF02-364F-969B-BB130828FB4A}" presName="horz2" presStyleCnt="0"/>
      <dgm:spPr/>
    </dgm:pt>
    <dgm:pt modelId="{77F6E10B-7093-8649-8886-0C97AACFFDC0}" type="pres">
      <dgm:prSet presAssocID="{91B7B6A8-AF02-364F-969B-BB130828FB4A}" presName="horzSpace2" presStyleCnt="0"/>
      <dgm:spPr/>
    </dgm:pt>
    <dgm:pt modelId="{07BF1B4B-7FF4-AF4E-823C-87EA34FEB1ED}" type="pres">
      <dgm:prSet presAssocID="{91B7B6A8-AF02-364F-969B-BB130828FB4A}" presName="tx2" presStyleLbl="revTx" presStyleIdx="3" presStyleCnt="7"/>
      <dgm:spPr/>
    </dgm:pt>
    <dgm:pt modelId="{BB1E26E6-1ECC-CC4D-98AE-15F8391179F1}" type="pres">
      <dgm:prSet presAssocID="{91B7B6A8-AF02-364F-969B-BB130828FB4A}" presName="vert2" presStyleCnt="0"/>
      <dgm:spPr/>
    </dgm:pt>
    <dgm:pt modelId="{34F1DD4C-76CD-2A43-98D0-4C2D20FA7DA8}" type="pres">
      <dgm:prSet presAssocID="{EA171E55-FF00-7A43-A4ED-6BF3255BB7B0}" presName="horz3" presStyleCnt="0"/>
      <dgm:spPr/>
    </dgm:pt>
    <dgm:pt modelId="{0C233534-5E20-E14D-9D35-A80E4646D72B}" type="pres">
      <dgm:prSet presAssocID="{EA171E55-FF00-7A43-A4ED-6BF3255BB7B0}" presName="horzSpace3" presStyleCnt="0"/>
      <dgm:spPr/>
    </dgm:pt>
    <dgm:pt modelId="{37CAE3B7-02C5-674B-88B5-E1B9037F6BD6}" type="pres">
      <dgm:prSet presAssocID="{EA171E55-FF00-7A43-A4ED-6BF3255BB7B0}" presName="tx3" presStyleLbl="revTx" presStyleIdx="4" presStyleCnt="7"/>
      <dgm:spPr/>
    </dgm:pt>
    <dgm:pt modelId="{0D39FA17-352A-304D-A007-4129124EFBD3}" type="pres">
      <dgm:prSet presAssocID="{EA171E55-FF00-7A43-A4ED-6BF3255BB7B0}" presName="vert3" presStyleCnt="0"/>
      <dgm:spPr/>
    </dgm:pt>
    <dgm:pt modelId="{B10F6D1C-EE40-5243-AFD7-570A055BC249}" type="pres">
      <dgm:prSet presAssocID="{10E8A396-063B-5C48-B68A-ED0BD0902BE2}" presName="thinLine3" presStyleLbl="callout" presStyleIdx="2" presStyleCnt="5"/>
      <dgm:spPr/>
    </dgm:pt>
    <dgm:pt modelId="{4147F6E4-EBB1-9E49-8660-F22441C5ABB5}" type="pres">
      <dgm:prSet presAssocID="{6D2913CA-4D40-6A46-8BC9-C9BFCE81CADB}" presName="horz3" presStyleCnt="0"/>
      <dgm:spPr/>
    </dgm:pt>
    <dgm:pt modelId="{8C4BADC0-A766-6C45-BFD2-3EB7DD7D9482}" type="pres">
      <dgm:prSet presAssocID="{6D2913CA-4D40-6A46-8BC9-C9BFCE81CADB}" presName="horzSpace3" presStyleCnt="0"/>
      <dgm:spPr/>
    </dgm:pt>
    <dgm:pt modelId="{E30ECCBC-F8FA-3149-815B-080D1E491161}" type="pres">
      <dgm:prSet presAssocID="{6D2913CA-4D40-6A46-8BC9-C9BFCE81CADB}" presName="tx3" presStyleLbl="revTx" presStyleIdx="5" presStyleCnt="7"/>
      <dgm:spPr/>
    </dgm:pt>
    <dgm:pt modelId="{F42FCAF9-0F9A-9847-8258-C8E3E3097BA2}" type="pres">
      <dgm:prSet presAssocID="{6D2913CA-4D40-6A46-8BC9-C9BFCE81CADB}" presName="vert3" presStyleCnt="0"/>
      <dgm:spPr/>
    </dgm:pt>
    <dgm:pt modelId="{F58740A7-6630-D948-B78A-BC4649507C43}" type="pres">
      <dgm:prSet presAssocID="{91B7B6A8-AF02-364F-969B-BB130828FB4A}" presName="thinLine2b" presStyleLbl="callout" presStyleIdx="3" presStyleCnt="5"/>
      <dgm:spPr/>
    </dgm:pt>
    <dgm:pt modelId="{747C34CC-A6BB-C548-B45D-D8040B5F4C75}" type="pres">
      <dgm:prSet presAssocID="{91B7B6A8-AF02-364F-969B-BB130828FB4A}" presName="vertSpace2b" presStyleCnt="0"/>
      <dgm:spPr/>
    </dgm:pt>
    <dgm:pt modelId="{5C55E29B-A42F-704F-907F-A871C81F5BE2}" type="pres">
      <dgm:prSet presAssocID="{8E760CDC-48D8-6C49-AA78-1848AF5FAB87}" presName="horz2" presStyleCnt="0"/>
      <dgm:spPr/>
    </dgm:pt>
    <dgm:pt modelId="{41F99723-8508-3843-9192-56211A0A833D}" type="pres">
      <dgm:prSet presAssocID="{8E760CDC-48D8-6C49-AA78-1848AF5FAB87}" presName="horzSpace2" presStyleCnt="0"/>
      <dgm:spPr/>
    </dgm:pt>
    <dgm:pt modelId="{3CA07F5D-99E9-7745-8FCC-477B54E40D4D}" type="pres">
      <dgm:prSet presAssocID="{8E760CDC-48D8-6C49-AA78-1848AF5FAB87}" presName="tx2" presStyleLbl="revTx" presStyleIdx="6" presStyleCnt="7"/>
      <dgm:spPr/>
    </dgm:pt>
    <dgm:pt modelId="{22EE7592-BE5D-1344-936A-2AEAA38F3743}" type="pres">
      <dgm:prSet presAssocID="{8E760CDC-48D8-6C49-AA78-1848AF5FAB87}" presName="vert2" presStyleCnt="0"/>
      <dgm:spPr/>
    </dgm:pt>
    <dgm:pt modelId="{6EB46940-B60D-A946-AB83-E1FBAA584319}" type="pres">
      <dgm:prSet presAssocID="{8E760CDC-48D8-6C49-AA78-1848AF5FAB87}" presName="thinLine2b" presStyleLbl="callout" presStyleIdx="4" presStyleCnt="5"/>
      <dgm:spPr/>
    </dgm:pt>
    <dgm:pt modelId="{0DEF77A9-A2A4-4441-AF3D-0AE4C845E79D}" type="pres">
      <dgm:prSet presAssocID="{8E760CDC-48D8-6C49-AA78-1848AF5FAB87}" presName="vertSpace2b" presStyleCnt="0"/>
      <dgm:spPr/>
    </dgm:pt>
  </dgm:ptLst>
  <dgm:cxnLst>
    <dgm:cxn modelId="{D8106805-1E57-6949-9A11-AA2AFBF83FE4}" type="presOf" srcId="{6D2913CA-4D40-6A46-8BC9-C9BFCE81CADB}" destId="{E30ECCBC-F8FA-3149-815B-080D1E491161}" srcOrd="0" destOrd="0" presId="urn:microsoft.com/office/officeart/2008/layout/LinedList"/>
    <dgm:cxn modelId="{D1434421-9353-FA4D-A6D3-286B8FDE1026}" type="presOf" srcId="{F0EE8D46-24F5-844A-B790-57532D874505}" destId="{BB08C045-DEFE-6E46-9440-4ED7C654545D}" srcOrd="0" destOrd="0" presId="urn:microsoft.com/office/officeart/2008/layout/LinedList"/>
    <dgm:cxn modelId="{D2D90E2B-70A8-AB4D-8D79-7D28BC9E054B}" type="presOf" srcId="{24DD7F27-716D-B04D-9205-EAED2B4210B3}" destId="{9BD96E52-9C89-A646-806C-C33D805B7173}" srcOrd="0" destOrd="0" presId="urn:microsoft.com/office/officeart/2008/layout/LinedList"/>
    <dgm:cxn modelId="{D3EC3D33-EA2B-4242-BEF3-AC757B7F97EA}" type="presOf" srcId="{64A7A4D5-E1AA-FB45-B8EA-9BAA0963E61A}" destId="{6C375BF2-75F1-E94E-B0FE-053D8945C2FF}" srcOrd="0" destOrd="0" presId="urn:microsoft.com/office/officeart/2008/layout/LinedList"/>
    <dgm:cxn modelId="{3F97963B-9C9F-2A42-B2F9-7FDCEF9635FA}" srcId="{91B7B6A8-AF02-364F-969B-BB130828FB4A}" destId="{6D2913CA-4D40-6A46-8BC9-C9BFCE81CADB}" srcOrd="1" destOrd="0" parTransId="{A5242CE4-DA24-444E-BB99-53305426D815}" sibTransId="{8C136C03-55DF-7C4D-A2EB-589AA17E587A}"/>
    <dgm:cxn modelId="{D1EFF75C-D664-2D4E-8433-3FDDF4A8B6ED}" srcId="{F0EE8D46-24F5-844A-B790-57532D874505}" destId="{1EA14ACC-CAB1-AC43-BBE9-DD5EC4547540}" srcOrd="0" destOrd="0" parTransId="{AE1C8185-9D4F-044C-8D7D-23794D836985}" sibTransId="{D6958EDF-30AD-9447-868B-FD2A9A92B94E}"/>
    <dgm:cxn modelId="{37138679-2E41-4549-A288-A7283C2ABC7A}" type="presOf" srcId="{91B7B6A8-AF02-364F-969B-BB130828FB4A}" destId="{07BF1B4B-7FF4-AF4E-823C-87EA34FEB1ED}" srcOrd="0" destOrd="0" presId="urn:microsoft.com/office/officeart/2008/layout/LinedList"/>
    <dgm:cxn modelId="{B9A3577C-7C8C-504C-8D02-DEBB4CA482A7}" type="presOf" srcId="{1EA14ACC-CAB1-AC43-BBE9-DD5EC4547540}" destId="{6B18F4E2-F743-2B42-80F4-AF6CD254AF83}" srcOrd="0" destOrd="0" presId="urn:microsoft.com/office/officeart/2008/layout/LinedList"/>
    <dgm:cxn modelId="{D0A55396-2509-6B41-AEB9-ACE943581E06}" srcId="{91B7B6A8-AF02-364F-969B-BB130828FB4A}" destId="{EA171E55-FF00-7A43-A4ED-6BF3255BB7B0}" srcOrd="0" destOrd="0" parTransId="{62A6DEA4-C9EE-F241-902C-9EA4760F4C17}" sibTransId="{10E8A396-063B-5C48-B68A-ED0BD0902BE2}"/>
    <dgm:cxn modelId="{4ADB18A3-9C19-1B4B-A604-61C5ECAEFAC1}" srcId="{1EA14ACC-CAB1-AC43-BBE9-DD5EC4547540}" destId="{8E760CDC-48D8-6C49-AA78-1848AF5FAB87}" srcOrd="3" destOrd="0" parTransId="{BBE8E385-81BD-FC4A-A66E-8F51994A13D2}" sibTransId="{0E9BD373-C133-6543-9C5F-9F48F0F97ACC}"/>
    <dgm:cxn modelId="{F11BD0B9-517C-874F-8186-63D895961485}" srcId="{1EA14ACC-CAB1-AC43-BBE9-DD5EC4547540}" destId="{24DD7F27-716D-B04D-9205-EAED2B4210B3}" srcOrd="0" destOrd="0" parTransId="{1A016DC0-CD5E-6940-8D68-0E24D43B98F5}" sibTransId="{4D9B0A3C-9866-2A42-9161-12D2066F1B89}"/>
    <dgm:cxn modelId="{F7BA6AC5-C378-EE4D-A4CA-F5A6EFE40D6A}" srcId="{1EA14ACC-CAB1-AC43-BBE9-DD5EC4547540}" destId="{64A7A4D5-E1AA-FB45-B8EA-9BAA0963E61A}" srcOrd="1" destOrd="0" parTransId="{CB0766E2-DE3F-6846-A7F0-F93DFDF7741D}" sibTransId="{46B6EA41-22DD-3246-8910-EEDA8DBA018A}"/>
    <dgm:cxn modelId="{E0834AC7-125D-CF4E-BD5A-4FA21C851086}" type="presOf" srcId="{8E760CDC-48D8-6C49-AA78-1848AF5FAB87}" destId="{3CA07F5D-99E9-7745-8FCC-477B54E40D4D}" srcOrd="0" destOrd="0" presId="urn:microsoft.com/office/officeart/2008/layout/LinedList"/>
    <dgm:cxn modelId="{D425C6D6-C46B-404E-B5F6-549E5BA409AF}" srcId="{1EA14ACC-CAB1-AC43-BBE9-DD5EC4547540}" destId="{91B7B6A8-AF02-364F-969B-BB130828FB4A}" srcOrd="2" destOrd="0" parTransId="{F27634A8-04F5-AE44-9DC3-4F2B29CDB7BA}" sibTransId="{D0BA7B77-A2B0-E74F-961F-00EF218876D1}"/>
    <dgm:cxn modelId="{2F8C13F6-9D9D-2C41-AEEF-848A82DAF4A2}" type="presOf" srcId="{EA171E55-FF00-7A43-A4ED-6BF3255BB7B0}" destId="{37CAE3B7-02C5-674B-88B5-E1B9037F6BD6}" srcOrd="0" destOrd="0" presId="urn:microsoft.com/office/officeart/2008/layout/LinedList"/>
    <dgm:cxn modelId="{D23E11F4-D68F-A741-AF2C-28664F73EED7}" type="presParOf" srcId="{BB08C045-DEFE-6E46-9440-4ED7C654545D}" destId="{6AEEA1B5-52E9-FF4B-A623-5EEFD9207B04}" srcOrd="0" destOrd="0" presId="urn:microsoft.com/office/officeart/2008/layout/LinedList"/>
    <dgm:cxn modelId="{93F52486-EAC2-274C-8384-5F9FC772884F}" type="presParOf" srcId="{BB08C045-DEFE-6E46-9440-4ED7C654545D}" destId="{B243E730-92E5-FC4C-862B-07A39532B4F6}" srcOrd="1" destOrd="0" presId="urn:microsoft.com/office/officeart/2008/layout/LinedList"/>
    <dgm:cxn modelId="{3FE24FD7-5F6B-9947-8BA3-6ED5C9031239}" type="presParOf" srcId="{B243E730-92E5-FC4C-862B-07A39532B4F6}" destId="{6B18F4E2-F743-2B42-80F4-AF6CD254AF83}" srcOrd="0" destOrd="0" presId="urn:microsoft.com/office/officeart/2008/layout/LinedList"/>
    <dgm:cxn modelId="{E2867C3E-E673-8644-A03F-7B47BF8A0C1F}" type="presParOf" srcId="{B243E730-92E5-FC4C-862B-07A39532B4F6}" destId="{C860D4D3-5CE7-A945-A4D1-22F228C7E1C2}" srcOrd="1" destOrd="0" presId="urn:microsoft.com/office/officeart/2008/layout/LinedList"/>
    <dgm:cxn modelId="{5B2B76B4-47A2-104D-BF06-761E9678FCCB}" type="presParOf" srcId="{C860D4D3-5CE7-A945-A4D1-22F228C7E1C2}" destId="{4AF7EF57-BD7B-FC47-A46D-3F5EB42D6417}" srcOrd="0" destOrd="0" presId="urn:microsoft.com/office/officeart/2008/layout/LinedList"/>
    <dgm:cxn modelId="{8AFB22B4-3BD0-9545-BE24-851054FDE315}" type="presParOf" srcId="{C860D4D3-5CE7-A945-A4D1-22F228C7E1C2}" destId="{27F09AAD-8C2C-BD48-9A6D-E0A8AF99B044}" srcOrd="1" destOrd="0" presId="urn:microsoft.com/office/officeart/2008/layout/LinedList"/>
    <dgm:cxn modelId="{EB3DCF13-16AC-004D-B8FA-DED65918A4B2}" type="presParOf" srcId="{27F09AAD-8C2C-BD48-9A6D-E0A8AF99B044}" destId="{4FB169AF-CE36-324B-BC87-FEDC28D0CBDD}" srcOrd="0" destOrd="0" presId="urn:microsoft.com/office/officeart/2008/layout/LinedList"/>
    <dgm:cxn modelId="{DB512C57-D550-3248-AC39-B758A3ACC731}" type="presParOf" srcId="{27F09AAD-8C2C-BD48-9A6D-E0A8AF99B044}" destId="{9BD96E52-9C89-A646-806C-C33D805B7173}" srcOrd="1" destOrd="0" presId="urn:microsoft.com/office/officeart/2008/layout/LinedList"/>
    <dgm:cxn modelId="{5A5CF338-E425-E549-AF64-7C2AA94A6D45}" type="presParOf" srcId="{27F09AAD-8C2C-BD48-9A6D-E0A8AF99B044}" destId="{F3C400A6-FDD6-DB42-97ED-4FB0704C11B2}" srcOrd="2" destOrd="0" presId="urn:microsoft.com/office/officeart/2008/layout/LinedList"/>
    <dgm:cxn modelId="{4279747F-4962-7B46-8ABE-93DC1910D741}" type="presParOf" srcId="{C860D4D3-5CE7-A945-A4D1-22F228C7E1C2}" destId="{71AB6785-24E8-2C4D-B39E-1C1306F52DC8}" srcOrd="2" destOrd="0" presId="urn:microsoft.com/office/officeart/2008/layout/LinedList"/>
    <dgm:cxn modelId="{82EAE4E9-5B37-C544-B904-E4F515A512A4}" type="presParOf" srcId="{C860D4D3-5CE7-A945-A4D1-22F228C7E1C2}" destId="{017C85DE-D1B8-564B-8A66-918CF98FFBC7}" srcOrd="3" destOrd="0" presId="urn:microsoft.com/office/officeart/2008/layout/LinedList"/>
    <dgm:cxn modelId="{5378FD1A-3AB8-864E-873D-40108F942EFD}" type="presParOf" srcId="{C860D4D3-5CE7-A945-A4D1-22F228C7E1C2}" destId="{B62516D5-3764-CF4A-897F-733D8180ECF7}" srcOrd="4" destOrd="0" presId="urn:microsoft.com/office/officeart/2008/layout/LinedList"/>
    <dgm:cxn modelId="{7B491B55-FF84-A842-A69F-DA5EF23B7D84}" type="presParOf" srcId="{B62516D5-3764-CF4A-897F-733D8180ECF7}" destId="{706EBD50-9D7D-114F-9F8A-02A0E0617689}" srcOrd="0" destOrd="0" presId="urn:microsoft.com/office/officeart/2008/layout/LinedList"/>
    <dgm:cxn modelId="{E3CF401C-62AF-9D41-ACA8-3F1962380624}" type="presParOf" srcId="{B62516D5-3764-CF4A-897F-733D8180ECF7}" destId="{6C375BF2-75F1-E94E-B0FE-053D8945C2FF}" srcOrd="1" destOrd="0" presId="urn:microsoft.com/office/officeart/2008/layout/LinedList"/>
    <dgm:cxn modelId="{E79AFCAF-6667-4A40-BCEF-994CAC9531C5}" type="presParOf" srcId="{B62516D5-3764-CF4A-897F-733D8180ECF7}" destId="{BDD473A3-1D1E-1A44-992E-6408D080B402}" srcOrd="2" destOrd="0" presId="urn:microsoft.com/office/officeart/2008/layout/LinedList"/>
    <dgm:cxn modelId="{76DB1745-AFC7-5443-BB04-CC628F517595}" type="presParOf" srcId="{C860D4D3-5CE7-A945-A4D1-22F228C7E1C2}" destId="{BAB6CBA1-BD86-C841-93CD-6C388614D27A}" srcOrd="5" destOrd="0" presId="urn:microsoft.com/office/officeart/2008/layout/LinedList"/>
    <dgm:cxn modelId="{083D2AE1-8139-EB42-B416-AF5E4F76481D}" type="presParOf" srcId="{C860D4D3-5CE7-A945-A4D1-22F228C7E1C2}" destId="{28383E0C-E1DF-6A4A-AA22-EE17E5C3D939}" srcOrd="6" destOrd="0" presId="urn:microsoft.com/office/officeart/2008/layout/LinedList"/>
    <dgm:cxn modelId="{346739C6-2EA2-964C-826E-1AD613229ADC}" type="presParOf" srcId="{C860D4D3-5CE7-A945-A4D1-22F228C7E1C2}" destId="{B4190EA6-F132-1C47-863C-8D7E303DAA1B}" srcOrd="7" destOrd="0" presId="urn:microsoft.com/office/officeart/2008/layout/LinedList"/>
    <dgm:cxn modelId="{C5554D26-BB1C-2142-B1CE-685AB569E981}" type="presParOf" srcId="{B4190EA6-F132-1C47-863C-8D7E303DAA1B}" destId="{77F6E10B-7093-8649-8886-0C97AACFFDC0}" srcOrd="0" destOrd="0" presId="urn:microsoft.com/office/officeart/2008/layout/LinedList"/>
    <dgm:cxn modelId="{1A1B3385-B4FA-F74F-9E14-B23B0BF7BCE5}" type="presParOf" srcId="{B4190EA6-F132-1C47-863C-8D7E303DAA1B}" destId="{07BF1B4B-7FF4-AF4E-823C-87EA34FEB1ED}" srcOrd="1" destOrd="0" presId="urn:microsoft.com/office/officeart/2008/layout/LinedList"/>
    <dgm:cxn modelId="{CB65E0C1-3080-7149-9307-AA17308627F5}" type="presParOf" srcId="{B4190EA6-F132-1C47-863C-8D7E303DAA1B}" destId="{BB1E26E6-1ECC-CC4D-98AE-15F8391179F1}" srcOrd="2" destOrd="0" presId="urn:microsoft.com/office/officeart/2008/layout/LinedList"/>
    <dgm:cxn modelId="{44C5F25B-69B3-EA4A-A9CB-37B2960078B4}" type="presParOf" srcId="{BB1E26E6-1ECC-CC4D-98AE-15F8391179F1}" destId="{34F1DD4C-76CD-2A43-98D0-4C2D20FA7DA8}" srcOrd="0" destOrd="0" presId="urn:microsoft.com/office/officeart/2008/layout/LinedList"/>
    <dgm:cxn modelId="{B4F62070-80D9-7C44-A1D8-AFBE7C846935}" type="presParOf" srcId="{34F1DD4C-76CD-2A43-98D0-4C2D20FA7DA8}" destId="{0C233534-5E20-E14D-9D35-A80E4646D72B}" srcOrd="0" destOrd="0" presId="urn:microsoft.com/office/officeart/2008/layout/LinedList"/>
    <dgm:cxn modelId="{334BEEEB-B5E6-1A4F-92C9-796A5A34E68B}" type="presParOf" srcId="{34F1DD4C-76CD-2A43-98D0-4C2D20FA7DA8}" destId="{37CAE3B7-02C5-674B-88B5-E1B9037F6BD6}" srcOrd="1" destOrd="0" presId="urn:microsoft.com/office/officeart/2008/layout/LinedList"/>
    <dgm:cxn modelId="{8BC30081-0776-8C4E-82C7-E06774E628B3}" type="presParOf" srcId="{34F1DD4C-76CD-2A43-98D0-4C2D20FA7DA8}" destId="{0D39FA17-352A-304D-A007-4129124EFBD3}" srcOrd="2" destOrd="0" presId="urn:microsoft.com/office/officeart/2008/layout/LinedList"/>
    <dgm:cxn modelId="{D330ABC8-AB65-1D44-9EFB-B807F3CA960D}" type="presParOf" srcId="{BB1E26E6-1ECC-CC4D-98AE-15F8391179F1}" destId="{B10F6D1C-EE40-5243-AFD7-570A055BC249}" srcOrd="1" destOrd="0" presId="urn:microsoft.com/office/officeart/2008/layout/LinedList"/>
    <dgm:cxn modelId="{D194D24B-1CD8-B64F-A244-6EF8B9B9CBF4}" type="presParOf" srcId="{BB1E26E6-1ECC-CC4D-98AE-15F8391179F1}" destId="{4147F6E4-EBB1-9E49-8660-F22441C5ABB5}" srcOrd="2" destOrd="0" presId="urn:microsoft.com/office/officeart/2008/layout/LinedList"/>
    <dgm:cxn modelId="{527EE417-FDFF-6F47-B3AC-7A0FE06CFF3D}" type="presParOf" srcId="{4147F6E4-EBB1-9E49-8660-F22441C5ABB5}" destId="{8C4BADC0-A766-6C45-BFD2-3EB7DD7D9482}" srcOrd="0" destOrd="0" presId="urn:microsoft.com/office/officeart/2008/layout/LinedList"/>
    <dgm:cxn modelId="{B84C6249-A780-D247-8988-90277963B35E}" type="presParOf" srcId="{4147F6E4-EBB1-9E49-8660-F22441C5ABB5}" destId="{E30ECCBC-F8FA-3149-815B-080D1E491161}" srcOrd="1" destOrd="0" presId="urn:microsoft.com/office/officeart/2008/layout/LinedList"/>
    <dgm:cxn modelId="{A5BB6B26-B173-984D-AE80-CA865056388A}" type="presParOf" srcId="{4147F6E4-EBB1-9E49-8660-F22441C5ABB5}" destId="{F42FCAF9-0F9A-9847-8258-C8E3E3097BA2}" srcOrd="2" destOrd="0" presId="urn:microsoft.com/office/officeart/2008/layout/LinedList"/>
    <dgm:cxn modelId="{3A6A9E14-73D0-ED46-A02A-665DE3B71BD5}" type="presParOf" srcId="{C860D4D3-5CE7-A945-A4D1-22F228C7E1C2}" destId="{F58740A7-6630-D948-B78A-BC4649507C43}" srcOrd="8" destOrd="0" presId="urn:microsoft.com/office/officeart/2008/layout/LinedList"/>
    <dgm:cxn modelId="{E4C50F8E-A178-E24B-826F-2C2E97BEFDC5}" type="presParOf" srcId="{C860D4D3-5CE7-A945-A4D1-22F228C7E1C2}" destId="{747C34CC-A6BB-C548-B45D-D8040B5F4C75}" srcOrd="9" destOrd="0" presId="urn:microsoft.com/office/officeart/2008/layout/LinedList"/>
    <dgm:cxn modelId="{FBDD8DB1-C2B9-914F-B75B-A8CC2AAD21A2}" type="presParOf" srcId="{C860D4D3-5CE7-A945-A4D1-22F228C7E1C2}" destId="{5C55E29B-A42F-704F-907F-A871C81F5BE2}" srcOrd="10" destOrd="0" presId="urn:microsoft.com/office/officeart/2008/layout/LinedList"/>
    <dgm:cxn modelId="{17C03F0F-40B6-4440-83B1-3691EEF32E9F}" type="presParOf" srcId="{5C55E29B-A42F-704F-907F-A871C81F5BE2}" destId="{41F99723-8508-3843-9192-56211A0A833D}" srcOrd="0" destOrd="0" presId="urn:microsoft.com/office/officeart/2008/layout/LinedList"/>
    <dgm:cxn modelId="{1DEBA50D-DA09-4348-9A05-1917E9D229DC}" type="presParOf" srcId="{5C55E29B-A42F-704F-907F-A871C81F5BE2}" destId="{3CA07F5D-99E9-7745-8FCC-477B54E40D4D}" srcOrd="1" destOrd="0" presId="urn:microsoft.com/office/officeart/2008/layout/LinedList"/>
    <dgm:cxn modelId="{7BC79DC9-5473-B344-93AB-3A76F72DCD9C}" type="presParOf" srcId="{5C55E29B-A42F-704F-907F-A871C81F5BE2}" destId="{22EE7592-BE5D-1344-936A-2AEAA38F3743}" srcOrd="2" destOrd="0" presId="urn:microsoft.com/office/officeart/2008/layout/LinedList"/>
    <dgm:cxn modelId="{B8E89C6A-1789-AE46-8491-D9EF84A0DB94}" type="presParOf" srcId="{C860D4D3-5CE7-A945-A4D1-22F228C7E1C2}" destId="{6EB46940-B60D-A946-AB83-E1FBAA584319}" srcOrd="11" destOrd="0" presId="urn:microsoft.com/office/officeart/2008/layout/LinedList"/>
    <dgm:cxn modelId="{6209E5BC-0BCE-5045-97E7-546346BFF082}" type="presParOf" srcId="{C860D4D3-5CE7-A945-A4D1-22F228C7E1C2}" destId="{0DEF77A9-A2A4-4441-AF3D-0AE4C845E79D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26C4B0-3D2F-5E46-9A13-8F6F5DB720D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8A2ED59-B015-B449-B604-9351820AA9C1}">
      <dgm:prSet/>
      <dgm:spPr/>
      <dgm:t>
        <a:bodyPr/>
        <a:lstStyle/>
        <a:p>
          <a:r>
            <a:rPr lang="en-US"/>
            <a:t>Exploring word frequency  and conversation topics</a:t>
          </a:r>
        </a:p>
      </dgm:t>
    </dgm:pt>
    <dgm:pt modelId="{1F17B45A-7210-4A48-B49B-AD4B78C48F9E}" type="parTrans" cxnId="{367A24AF-3C39-D443-8BC8-E73D13E9E02A}">
      <dgm:prSet/>
      <dgm:spPr/>
      <dgm:t>
        <a:bodyPr/>
        <a:lstStyle/>
        <a:p>
          <a:endParaRPr lang="en-US"/>
        </a:p>
      </dgm:t>
    </dgm:pt>
    <dgm:pt modelId="{20C871D2-5E3C-3E43-95F2-BFC24C03CA3D}" type="sibTrans" cxnId="{367A24AF-3C39-D443-8BC8-E73D13E9E02A}">
      <dgm:prSet/>
      <dgm:spPr/>
      <dgm:t>
        <a:bodyPr/>
        <a:lstStyle/>
        <a:p>
          <a:endParaRPr lang="en-US"/>
        </a:p>
      </dgm:t>
    </dgm:pt>
    <dgm:pt modelId="{E0AEA0CB-D9B8-C148-8C79-5B5A635C8FDA}" type="pres">
      <dgm:prSet presAssocID="{AC26C4B0-3D2F-5E46-9A13-8F6F5DB720D1}" presName="vert0" presStyleCnt="0">
        <dgm:presLayoutVars>
          <dgm:dir/>
          <dgm:animOne val="branch"/>
          <dgm:animLvl val="lvl"/>
        </dgm:presLayoutVars>
      </dgm:prSet>
      <dgm:spPr/>
    </dgm:pt>
    <dgm:pt modelId="{141BF203-44BD-CD4B-9232-E4C8C3A2C273}" type="pres">
      <dgm:prSet presAssocID="{B8A2ED59-B015-B449-B604-9351820AA9C1}" presName="thickLine" presStyleLbl="alignNode1" presStyleIdx="0" presStyleCnt="1"/>
      <dgm:spPr/>
    </dgm:pt>
    <dgm:pt modelId="{0B228BD3-037D-0B43-AA96-59A30BC533B2}" type="pres">
      <dgm:prSet presAssocID="{B8A2ED59-B015-B449-B604-9351820AA9C1}" presName="horz1" presStyleCnt="0"/>
      <dgm:spPr/>
    </dgm:pt>
    <dgm:pt modelId="{E0B26825-FAB8-8041-87EE-E44DAAA64CBD}" type="pres">
      <dgm:prSet presAssocID="{B8A2ED59-B015-B449-B604-9351820AA9C1}" presName="tx1" presStyleLbl="revTx" presStyleIdx="0" presStyleCnt="1"/>
      <dgm:spPr/>
    </dgm:pt>
    <dgm:pt modelId="{030DEC9B-6FFF-3D42-84B6-873F0BD39AC6}" type="pres">
      <dgm:prSet presAssocID="{B8A2ED59-B015-B449-B604-9351820AA9C1}" presName="vert1" presStyleCnt="0"/>
      <dgm:spPr/>
    </dgm:pt>
  </dgm:ptLst>
  <dgm:cxnLst>
    <dgm:cxn modelId="{9C05F945-A383-C647-8963-F1F3DCD28FC1}" type="presOf" srcId="{B8A2ED59-B015-B449-B604-9351820AA9C1}" destId="{E0B26825-FAB8-8041-87EE-E44DAAA64CBD}" srcOrd="0" destOrd="0" presId="urn:microsoft.com/office/officeart/2008/layout/LinedList"/>
    <dgm:cxn modelId="{098A6249-E5FA-3C4B-A4B1-5FE0390DA05B}" type="presOf" srcId="{AC26C4B0-3D2F-5E46-9A13-8F6F5DB720D1}" destId="{E0AEA0CB-D9B8-C148-8C79-5B5A635C8FDA}" srcOrd="0" destOrd="0" presId="urn:microsoft.com/office/officeart/2008/layout/LinedList"/>
    <dgm:cxn modelId="{367A24AF-3C39-D443-8BC8-E73D13E9E02A}" srcId="{AC26C4B0-3D2F-5E46-9A13-8F6F5DB720D1}" destId="{B8A2ED59-B015-B449-B604-9351820AA9C1}" srcOrd="0" destOrd="0" parTransId="{1F17B45A-7210-4A48-B49B-AD4B78C48F9E}" sibTransId="{20C871D2-5E3C-3E43-95F2-BFC24C03CA3D}"/>
    <dgm:cxn modelId="{78088D22-C4E1-D648-992C-EB0322136B93}" type="presParOf" srcId="{E0AEA0CB-D9B8-C148-8C79-5B5A635C8FDA}" destId="{141BF203-44BD-CD4B-9232-E4C8C3A2C273}" srcOrd="0" destOrd="0" presId="urn:microsoft.com/office/officeart/2008/layout/LinedList"/>
    <dgm:cxn modelId="{0D859947-6527-FD43-A968-01B39E933ACC}" type="presParOf" srcId="{E0AEA0CB-D9B8-C148-8C79-5B5A635C8FDA}" destId="{0B228BD3-037D-0B43-AA96-59A30BC533B2}" srcOrd="1" destOrd="0" presId="urn:microsoft.com/office/officeart/2008/layout/LinedList"/>
    <dgm:cxn modelId="{1D7CC034-59F5-5A47-B9B4-DBD6627BFBF5}" type="presParOf" srcId="{0B228BD3-037D-0B43-AA96-59A30BC533B2}" destId="{E0B26825-FAB8-8041-87EE-E44DAAA64CBD}" srcOrd="0" destOrd="0" presId="urn:microsoft.com/office/officeart/2008/layout/LinedList"/>
    <dgm:cxn modelId="{9B262E65-30A5-0C4B-9EA3-2F91DDF3A8B5}" type="presParOf" srcId="{0B228BD3-037D-0B43-AA96-59A30BC533B2}" destId="{030DEC9B-6FFF-3D42-84B6-873F0BD39A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26C4B0-3D2F-5E46-9A13-8F6F5DB720D1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A2ED59-B015-B449-B604-9351820AA9C1}">
      <dgm:prSet/>
      <dgm:spPr/>
      <dgm:t>
        <a:bodyPr/>
        <a:lstStyle/>
        <a:p>
          <a:r>
            <a:rPr lang="en-US" dirty="0"/>
            <a:t>Sentiment Analysis</a:t>
          </a:r>
        </a:p>
      </dgm:t>
    </dgm:pt>
    <dgm:pt modelId="{1F17B45A-7210-4A48-B49B-AD4B78C48F9E}" type="parTrans" cxnId="{367A24AF-3C39-D443-8BC8-E73D13E9E02A}">
      <dgm:prSet/>
      <dgm:spPr/>
      <dgm:t>
        <a:bodyPr/>
        <a:lstStyle/>
        <a:p>
          <a:endParaRPr lang="en-US"/>
        </a:p>
      </dgm:t>
    </dgm:pt>
    <dgm:pt modelId="{20C871D2-5E3C-3E43-95F2-BFC24C03CA3D}" type="sibTrans" cxnId="{367A24AF-3C39-D443-8BC8-E73D13E9E02A}">
      <dgm:prSet/>
      <dgm:spPr/>
      <dgm:t>
        <a:bodyPr/>
        <a:lstStyle/>
        <a:p>
          <a:endParaRPr lang="en-US"/>
        </a:p>
      </dgm:t>
    </dgm:pt>
    <dgm:pt modelId="{0650926D-A000-E14B-97E6-7796B861EF2B}">
      <dgm:prSet custT="1"/>
      <dgm:spPr/>
      <dgm:t>
        <a:bodyPr/>
        <a:lstStyle/>
        <a:p>
          <a:r>
            <a:rPr lang="en-US" sz="2400" dirty="0"/>
            <a:t>Total Tweets</a:t>
          </a:r>
        </a:p>
      </dgm:t>
    </dgm:pt>
    <dgm:pt modelId="{F8B3AE72-8A30-2242-9A03-E7552391C2F4}" type="parTrans" cxnId="{432FA5A7-DD43-8A40-BD4B-2261022247B8}">
      <dgm:prSet/>
      <dgm:spPr/>
      <dgm:t>
        <a:bodyPr/>
        <a:lstStyle/>
        <a:p>
          <a:endParaRPr lang="en-US"/>
        </a:p>
      </dgm:t>
    </dgm:pt>
    <dgm:pt modelId="{9BFA4547-B076-AB4C-B066-FDEAA06DD1B7}" type="sibTrans" cxnId="{432FA5A7-DD43-8A40-BD4B-2261022247B8}">
      <dgm:prSet/>
      <dgm:spPr/>
      <dgm:t>
        <a:bodyPr/>
        <a:lstStyle/>
        <a:p>
          <a:endParaRPr lang="en-US"/>
        </a:p>
      </dgm:t>
    </dgm:pt>
    <dgm:pt modelId="{D94944DB-62ED-4F40-A3FA-EBF1406CBA8A}">
      <dgm:prSet custT="1"/>
      <dgm:spPr/>
      <dgm:t>
        <a:bodyPr/>
        <a:lstStyle/>
        <a:p>
          <a:r>
            <a:rPr lang="en-US" sz="2400" dirty="0"/>
            <a:t>By team</a:t>
          </a:r>
        </a:p>
      </dgm:t>
    </dgm:pt>
    <dgm:pt modelId="{0A8F1BFB-8980-034B-8A62-52C3759878E6}" type="parTrans" cxnId="{E2BEF0C8-210E-1B4C-9AE9-D4A7789A32EC}">
      <dgm:prSet/>
      <dgm:spPr/>
      <dgm:t>
        <a:bodyPr/>
        <a:lstStyle/>
        <a:p>
          <a:endParaRPr lang="en-US"/>
        </a:p>
      </dgm:t>
    </dgm:pt>
    <dgm:pt modelId="{DD6289BC-3CCB-2842-9381-1CC2A4F5B9D4}" type="sibTrans" cxnId="{E2BEF0C8-210E-1B4C-9AE9-D4A7789A32EC}">
      <dgm:prSet/>
      <dgm:spPr/>
      <dgm:t>
        <a:bodyPr/>
        <a:lstStyle/>
        <a:p>
          <a:endParaRPr lang="en-US"/>
        </a:p>
      </dgm:t>
    </dgm:pt>
    <dgm:pt modelId="{2DE6553C-853E-0449-B198-E0776CE14C30}" type="pres">
      <dgm:prSet presAssocID="{AC26C4B0-3D2F-5E46-9A13-8F6F5DB720D1}" presName="vert0" presStyleCnt="0">
        <dgm:presLayoutVars>
          <dgm:dir/>
          <dgm:animOne val="branch"/>
          <dgm:animLvl val="lvl"/>
        </dgm:presLayoutVars>
      </dgm:prSet>
      <dgm:spPr/>
    </dgm:pt>
    <dgm:pt modelId="{5D9DD5C3-5643-2547-8449-7F1187F438D5}" type="pres">
      <dgm:prSet presAssocID="{B8A2ED59-B015-B449-B604-9351820AA9C1}" presName="thickLine" presStyleLbl="alignNode1" presStyleIdx="0" presStyleCnt="1"/>
      <dgm:spPr/>
    </dgm:pt>
    <dgm:pt modelId="{5B9D0CAF-C647-BF4B-B346-2297868DE3B5}" type="pres">
      <dgm:prSet presAssocID="{B8A2ED59-B015-B449-B604-9351820AA9C1}" presName="horz1" presStyleCnt="0"/>
      <dgm:spPr/>
    </dgm:pt>
    <dgm:pt modelId="{51B9BD24-C445-E746-ADB3-66A2CF221D15}" type="pres">
      <dgm:prSet presAssocID="{B8A2ED59-B015-B449-B604-9351820AA9C1}" presName="tx1" presStyleLbl="revTx" presStyleIdx="0" presStyleCnt="3"/>
      <dgm:spPr/>
    </dgm:pt>
    <dgm:pt modelId="{50E6E4CA-B2A6-E242-9B13-4F7AB8F4BE60}" type="pres">
      <dgm:prSet presAssocID="{B8A2ED59-B015-B449-B604-9351820AA9C1}" presName="vert1" presStyleCnt="0"/>
      <dgm:spPr/>
    </dgm:pt>
    <dgm:pt modelId="{C977738A-F8A0-6940-B6BB-2233735921A7}" type="pres">
      <dgm:prSet presAssocID="{0650926D-A000-E14B-97E6-7796B861EF2B}" presName="vertSpace2a" presStyleCnt="0"/>
      <dgm:spPr/>
    </dgm:pt>
    <dgm:pt modelId="{D93C3AD5-751B-9B4A-90F8-FF9BF8969578}" type="pres">
      <dgm:prSet presAssocID="{0650926D-A000-E14B-97E6-7796B861EF2B}" presName="horz2" presStyleCnt="0"/>
      <dgm:spPr/>
    </dgm:pt>
    <dgm:pt modelId="{5228CC1C-856C-2543-B365-D93097C75A08}" type="pres">
      <dgm:prSet presAssocID="{0650926D-A000-E14B-97E6-7796B861EF2B}" presName="horzSpace2" presStyleCnt="0"/>
      <dgm:spPr/>
    </dgm:pt>
    <dgm:pt modelId="{85D82E55-DC00-7A41-A3A9-C70D241B2EF3}" type="pres">
      <dgm:prSet presAssocID="{0650926D-A000-E14B-97E6-7796B861EF2B}" presName="tx2" presStyleLbl="revTx" presStyleIdx="1" presStyleCnt="3"/>
      <dgm:spPr/>
    </dgm:pt>
    <dgm:pt modelId="{90346429-B3BD-7A4E-8A66-86C1A25E90C1}" type="pres">
      <dgm:prSet presAssocID="{0650926D-A000-E14B-97E6-7796B861EF2B}" presName="vert2" presStyleCnt="0"/>
      <dgm:spPr/>
    </dgm:pt>
    <dgm:pt modelId="{59EE3EB4-D966-C44D-8B3A-7DB4CFE737B6}" type="pres">
      <dgm:prSet presAssocID="{0650926D-A000-E14B-97E6-7796B861EF2B}" presName="thinLine2b" presStyleLbl="callout" presStyleIdx="0" presStyleCnt="2"/>
      <dgm:spPr/>
    </dgm:pt>
    <dgm:pt modelId="{521DA70C-0498-CA45-AD68-69903F48B1E5}" type="pres">
      <dgm:prSet presAssocID="{0650926D-A000-E14B-97E6-7796B861EF2B}" presName="vertSpace2b" presStyleCnt="0"/>
      <dgm:spPr/>
    </dgm:pt>
    <dgm:pt modelId="{134FFB9F-69CC-EC4E-8E29-3F11D3209D1D}" type="pres">
      <dgm:prSet presAssocID="{D94944DB-62ED-4F40-A3FA-EBF1406CBA8A}" presName="horz2" presStyleCnt="0"/>
      <dgm:spPr/>
    </dgm:pt>
    <dgm:pt modelId="{D840230C-F939-4244-8794-5F9E6F5B7BAF}" type="pres">
      <dgm:prSet presAssocID="{D94944DB-62ED-4F40-A3FA-EBF1406CBA8A}" presName="horzSpace2" presStyleCnt="0"/>
      <dgm:spPr/>
    </dgm:pt>
    <dgm:pt modelId="{E08D53F1-799B-0B45-8ECF-742D80FE99CA}" type="pres">
      <dgm:prSet presAssocID="{D94944DB-62ED-4F40-A3FA-EBF1406CBA8A}" presName="tx2" presStyleLbl="revTx" presStyleIdx="2" presStyleCnt="3"/>
      <dgm:spPr/>
    </dgm:pt>
    <dgm:pt modelId="{BDA8949C-3174-DA4C-B0DB-D159E238AE6C}" type="pres">
      <dgm:prSet presAssocID="{D94944DB-62ED-4F40-A3FA-EBF1406CBA8A}" presName="vert2" presStyleCnt="0"/>
      <dgm:spPr/>
    </dgm:pt>
    <dgm:pt modelId="{9481FC30-B6B5-3C43-BA23-83C488E8FD5E}" type="pres">
      <dgm:prSet presAssocID="{D94944DB-62ED-4F40-A3FA-EBF1406CBA8A}" presName="thinLine2b" presStyleLbl="callout" presStyleIdx="1" presStyleCnt="2"/>
      <dgm:spPr/>
    </dgm:pt>
    <dgm:pt modelId="{45F55F37-033E-324D-8E37-A217CC43C20D}" type="pres">
      <dgm:prSet presAssocID="{D94944DB-62ED-4F40-A3FA-EBF1406CBA8A}" presName="vertSpace2b" presStyleCnt="0"/>
      <dgm:spPr/>
    </dgm:pt>
  </dgm:ptLst>
  <dgm:cxnLst>
    <dgm:cxn modelId="{95717729-240A-EB46-9CDF-03A8AEC0D127}" type="presOf" srcId="{AC26C4B0-3D2F-5E46-9A13-8F6F5DB720D1}" destId="{2DE6553C-853E-0449-B198-E0776CE14C30}" srcOrd="0" destOrd="0" presId="urn:microsoft.com/office/officeart/2008/layout/LinedList"/>
    <dgm:cxn modelId="{E0817534-C1B5-CC40-A184-89807C0BD791}" type="presOf" srcId="{0650926D-A000-E14B-97E6-7796B861EF2B}" destId="{85D82E55-DC00-7A41-A3A9-C70D241B2EF3}" srcOrd="0" destOrd="0" presId="urn:microsoft.com/office/officeart/2008/layout/LinedList"/>
    <dgm:cxn modelId="{3CD1918B-21D9-BE44-8C88-33BEEE2E7D51}" type="presOf" srcId="{B8A2ED59-B015-B449-B604-9351820AA9C1}" destId="{51B9BD24-C445-E746-ADB3-66A2CF221D15}" srcOrd="0" destOrd="0" presId="urn:microsoft.com/office/officeart/2008/layout/LinedList"/>
    <dgm:cxn modelId="{432FA5A7-DD43-8A40-BD4B-2261022247B8}" srcId="{B8A2ED59-B015-B449-B604-9351820AA9C1}" destId="{0650926D-A000-E14B-97E6-7796B861EF2B}" srcOrd="0" destOrd="0" parTransId="{F8B3AE72-8A30-2242-9A03-E7552391C2F4}" sibTransId="{9BFA4547-B076-AB4C-B066-FDEAA06DD1B7}"/>
    <dgm:cxn modelId="{367A24AF-3C39-D443-8BC8-E73D13E9E02A}" srcId="{AC26C4B0-3D2F-5E46-9A13-8F6F5DB720D1}" destId="{B8A2ED59-B015-B449-B604-9351820AA9C1}" srcOrd="0" destOrd="0" parTransId="{1F17B45A-7210-4A48-B49B-AD4B78C48F9E}" sibTransId="{20C871D2-5E3C-3E43-95F2-BFC24C03CA3D}"/>
    <dgm:cxn modelId="{E2BEF0C8-210E-1B4C-9AE9-D4A7789A32EC}" srcId="{B8A2ED59-B015-B449-B604-9351820AA9C1}" destId="{D94944DB-62ED-4F40-A3FA-EBF1406CBA8A}" srcOrd="1" destOrd="0" parTransId="{0A8F1BFB-8980-034B-8A62-52C3759878E6}" sibTransId="{DD6289BC-3CCB-2842-9381-1CC2A4F5B9D4}"/>
    <dgm:cxn modelId="{809854D9-78F3-1641-A468-42A4661CD5E7}" type="presOf" srcId="{D94944DB-62ED-4F40-A3FA-EBF1406CBA8A}" destId="{E08D53F1-799B-0B45-8ECF-742D80FE99CA}" srcOrd="0" destOrd="0" presId="urn:microsoft.com/office/officeart/2008/layout/LinedList"/>
    <dgm:cxn modelId="{0E21E18A-976B-6845-8680-73E815643C3B}" type="presParOf" srcId="{2DE6553C-853E-0449-B198-E0776CE14C30}" destId="{5D9DD5C3-5643-2547-8449-7F1187F438D5}" srcOrd="0" destOrd="0" presId="urn:microsoft.com/office/officeart/2008/layout/LinedList"/>
    <dgm:cxn modelId="{B1C61053-5FB1-D54E-B387-8D0F81EFD27F}" type="presParOf" srcId="{2DE6553C-853E-0449-B198-E0776CE14C30}" destId="{5B9D0CAF-C647-BF4B-B346-2297868DE3B5}" srcOrd="1" destOrd="0" presId="urn:microsoft.com/office/officeart/2008/layout/LinedList"/>
    <dgm:cxn modelId="{394077EA-7F19-CA47-BE09-DF25984465AF}" type="presParOf" srcId="{5B9D0CAF-C647-BF4B-B346-2297868DE3B5}" destId="{51B9BD24-C445-E746-ADB3-66A2CF221D15}" srcOrd="0" destOrd="0" presId="urn:microsoft.com/office/officeart/2008/layout/LinedList"/>
    <dgm:cxn modelId="{B74138D8-EAE8-A94C-B1F0-2C9332E8BC06}" type="presParOf" srcId="{5B9D0CAF-C647-BF4B-B346-2297868DE3B5}" destId="{50E6E4CA-B2A6-E242-9B13-4F7AB8F4BE60}" srcOrd="1" destOrd="0" presId="urn:microsoft.com/office/officeart/2008/layout/LinedList"/>
    <dgm:cxn modelId="{E32A3513-9411-7245-844A-27D11F2812EE}" type="presParOf" srcId="{50E6E4CA-B2A6-E242-9B13-4F7AB8F4BE60}" destId="{C977738A-F8A0-6940-B6BB-2233735921A7}" srcOrd="0" destOrd="0" presId="urn:microsoft.com/office/officeart/2008/layout/LinedList"/>
    <dgm:cxn modelId="{5048E5BE-AFEE-914B-BEA9-BCA9538B16CD}" type="presParOf" srcId="{50E6E4CA-B2A6-E242-9B13-4F7AB8F4BE60}" destId="{D93C3AD5-751B-9B4A-90F8-FF9BF8969578}" srcOrd="1" destOrd="0" presId="urn:microsoft.com/office/officeart/2008/layout/LinedList"/>
    <dgm:cxn modelId="{469AD456-14B3-CF45-80FD-9C99F7F03C33}" type="presParOf" srcId="{D93C3AD5-751B-9B4A-90F8-FF9BF8969578}" destId="{5228CC1C-856C-2543-B365-D93097C75A08}" srcOrd="0" destOrd="0" presId="urn:microsoft.com/office/officeart/2008/layout/LinedList"/>
    <dgm:cxn modelId="{320BB6B0-FC6C-7542-BE0F-563A939B007D}" type="presParOf" srcId="{D93C3AD5-751B-9B4A-90F8-FF9BF8969578}" destId="{85D82E55-DC00-7A41-A3A9-C70D241B2EF3}" srcOrd="1" destOrd="0" presId="urn:microsoft.com/office/officeart/2008/layout/LinedList"/>
    <dgm:cxn modelId="{323641E0-4070-E64C-99F7-0F2C963D5525}" type="presParOf" srcId="{D93C3AD5-751B-9B4A-90F8-FF9BF8969578}" destId="{90346429-B3BD-7A4E-8A66-86C1A25E90C1}" srcOrd="2" destOrd="0" presId="urn:microsoft.com/office/officeart/2008/layout/LinedList"/>
    <dgm:cxn modelId="{98ABC560-9283-4E42-AFEE-A5F4969E0C32}" type="presParOf" srcId="{50E6E4CA-B2A6-E242-9B13-4F7AB8F4BE60}" destId="{59EE3EB4-D966-C44D-8B3A-7DB4CFE737B6}" srcOrd="2" destOrd="0" presId="urn:microsoft.com/office/officeart/2008/layout/LinedList"/>
    <dgm:cxn modelId="{612CE901-8DDD-6848-8384-94B2635574CC}" type="presParOf" srcId="{50E6E4CA-B2A6-E242-9B13-4F7AB8F4BE60}" destId="{521DA70C-0498-CA45-AD68-69903F48B1E5}" srcOrd="3" destOrd="0" presId="urn:microsoft.com/office/officeart/2008/layout/LinedList"/>
    <dgm:cxn modelId="{64809456-131F-B244-9F9F-69174D4F10E7}" type="presParOf" srcId="{50E6E4CA-B2A6-E242-9B13-4F7AB8F4BE60}" destId="{134FFB9F-69CC-EC4E-8E29-3F11D3209D1D}" srcOrd="4" destOrd="0" presId="urn:microsoft.com/office/officeart/2008/layout/LinedList"/>
    <dgm:cxn modelId="{DADAF2FB-A94A-ED4C-9E78-43BFD9F33AE6}" type="presParOf" srcId="{134FFB9F-69CC-EC4E-8E29-3F11D3209D1D}" destId="{D840230C-F939-4244-8794-5F9E6F5B7BAF}" srcOrd="0" destOrd="0" presId="urn:microsoft.com/office/officeart/2008/layout/LinedList"/>
    <dgm:cxn modelId="{6BC0A823-28C8-B440-8489-E0854F5AA5A2}" type="presParOf" srcId="{134FFB9F-69CC-EC4E-8E29-3F11D3209D1D}" destId="{E08D53F1-799B-0B45-8ECF-742D80FE99CA}" srcOrd="1" destOrd="0" presId="urn:microsoft.com/office/officeart/2008/layout/LinedList"/>
    <dgm:cxn modelId="{A6B98787-406A-A84C-B1CC-7CADBD2759A8}" type="presParOf" srcId="{134FFB9F-69CC-EC4E-8E29-3F11D3209D1D}" destId="{BDA8949C-3174-DA4C-B0DB-D159E238AE6C}" srcOrd="2" destOrd="0" presId="urn:microsoft.com/office/officeart/2008/layout/LinedList"/>
    <dgm:cxn modelId="{A0BB44F4-C14D-4042-9E5B-21E085E15AD1}" type="presParOf" srcId="{50E6E4CA-B2A6-E242-9B13-4F7AB8F4BE60}" destId="{9481FC30-B6B5-3C43-BA23-83C488E8FD5E}" srcOrd="5" destOrd="0" presId="urn:microsoft.com/office/officeart/2008/layout/LinedList"/>
    <dgm:cxn modelId="{B168BBD8-C158-9E4F-AC3B-A86024C2E967}" type="presParOf" srcId="{50E6E4CA-B2A6-E242-9B13-4F7AB8F4BE60}" destId="{45F55F37-033E-324D-8E37-A217CC43C20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6A3D3-D576-4999-80B8-73F929FCF0A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6511AF4-6B0E-4012-8AAC-F4E538C8BF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word exploratory frequency analysis, we  can conclude most of the word refer to the teams, especially Toronto Ultra and Minnesota Rokkr</a:t>
          </a:r>
        </a:p>
      </dgm:t>
    </dgm:pt>
    <dgm:pt modelId="{07F28085-CC3D-4AF2-AE53-2E93DAE11F80}" type="parTrans" cxnId="{BBF37CA0-6392-4619-ABB2-44B4B90F6EE8}">
      <dgm:prSet/>
      <dgm:spPr/>
      <dgm:t>
        <a:bodyPr/>
        <a:lstStyle/>
        <a:p>
          <a:endParaRPr lang="en-US" sz="2000"/>
        </a:p>
      </dgm:t>
    </dgm:pt>
    <dgm:pt modelId="{CFABE920-F52B-4BAC-B13F-4F4E300B2BDE}" type="sibTrans" cxnId="{BBF37CA0-6392-4619-ABB2-44B4B90F6EE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E4E3127-68A9-4C71-9306-40736A5F45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also mention to the main events like Warzone, and the home series which generate a lot of traffic and presence on the social media </a:t>
          </a:r>
        </a:p>
      </dgm:t>
    </dgm:pt>
    <dgm:pt modelId="{5EAD27D9-2953-4710-8CE7-4E91DB1055A2}" type="parTrans" cxnId="{08B34CA4-2F36-4B15-973D-110E70D9F6B7}">
      <dgm:prSet/>
      <dgm:spPr/>
      <dgm:t>
        <a:bodyPr/>
        <a:lstStyle/>
        <a:p>
          <a:endParaRPr lang="en-US" sz="2000"/>
        </a:p>
      </dgm:t>
    </dgm:pt>
    <dgm:pt modelId="{F3401890-5D4A-49FB-8B82-AB379CE5D627}" type="sibTrans" cxnId="{08B34CA4-2F36-4B15-973D-110E70D9F6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9567DE-C62A-4E82-89AA-AA007A5573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 the sentiment analysis we can observe, the polarity is mainly neutral, however this can be due to the lack of a proper dictionary or sense on some game words</a:t>
          </a:r>
        </a:p>
      </dgm:t>
    </dgm:pt>
    <dgm:pt modelId="{853F9DD2-5DCF-45D9-8261-C3BA909C43F4}" type="parTrans" cxnId="{3EE27CBA-BA12-4415-A150-2F5BF2B29302}">
      <dgm:prSet/>
      <dgm:spPr/>
      <dgm:t>
        <a:bodyPr/>
        <a:lstStyle/>
        <a:p>
          <a:endParaRPr lang="en-US" sz="2000"/>
        </a:p>
      </dgm:t>
    </dgm:pt>
    <dgm:pt modelId="{4CDF57EB-9A0F-434E-9C58-C7A9A1523976}" type="sibTrans" cxnId="{3EE27CBA-BA12-4415-A150-2F5BF2B2930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E147E4-534D-4A5E-954A-A4AD1E50B9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we analyze the sentiment, both type of analysis shows a mainly positive trend, with words related to joy and trust, there is also a part related to disgust. However, this is associated to the competition itself.</a:t>
          </a:r>
        </a:p>
      </dgm:t>
    </dgm:pt>
    <dgm:pt modelId="{F0BF64A6-DB7B-4739-B574-12D12E6EC48C}" type="parTrans" cxnId="{001F8CB1-43B0-41F1-B982-34D62211F4A6}">
      <dgm:prSet/>
      <dgm:spPr/>
      <dgm:t>
        <a:bodyPr/>
        <a:lstStyle/>
        <a:p>
          <a:endParaRPr lang="en-US" sz="2000"/>
        </a:p>
      </dgm:t>
    </dgm:pt>
    <dgm:pt modelId="{0DA2B2D6-9E08-4E35-8BDD-50762BCBDE04}" type="sibTrans" cxnId="{001F8CB1-43B0-41F1-B982-34D62211F4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A37D6D3-C399-45CA-BE49-70EB206B5E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 the analysis by team the conclusion is also positive, most words have a positive analysis and with a big trend to express joy.</a:t>
          </a:r>
        </a:p>
      </dgm:t>
    </dgm:pt>
    <dgm:pt modelId="{666E08D5-3295-40ED-BEA7-3D960BFAB548}" type="parTrans" cxnId="{FD885526-8E6E-4901-A9DD-DFE975A9C863}">
      <dgm:prSet/>
      <dgm:spPr/>
      <dgm:t>
        <a:bodyPr/>
        <a:lstStyle/>
        <a:p>
          <a:endParaRPr lang="en-US" sz="2000"/>
        </a:p>
      </dgm:t>
    </dgm:pt>
    <dgm:pt modelId="{9F34465B-4179-43A1-8C63-1553614C01E4}" type="sibTrans" cxnId="{FD885526-8E6E-4901-A9DD-DFE975A9C8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DFC7A0-89D4-234B-9AAC-D5175C6D79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 the case of introducing a new team to the league, we need to generate competition with main teams, generate positive trends on social media and be part of main events.</a:t>
          </a:r>
        </a:p>
      </dgm:t>
    </dgm:pt>
    <dgm:pt modelId="{B62767FE-256B-6547-A5F9-5C96DE6AFB84}" type="parTrans" cxnId="{26B0748F-A5B1-C749-AE8A-9607C302BCA6}">
      <dgm:prSet/>
      <dgm:spPr/>
      <dgm:t>
        <a:bodyPr/>
        <a:lstStyle/>
        <a:p>
          <a:endParaRPr lang="en-US"/>
        </a:p>
      </dgm:t>
    </dgm:pt>
    <dgm:pt modelId="{11CD454E-D631-8145-A0E0-4551698E1B4D}" type="sibTrans" cxnId="{26B0748F-A5B1-C749-AE8A-9607C302BCA6}">
      <dgm:prSet/>
      <dgm:spPr/>
      <dgm:t>
        <a:bodyPr/>
        <a:lstStyle/>
        <a:p>
          <a:endParaRPr lang="en-US"/>
        </a:p>
      </dgm:t>
    </dgm:pt>
    <dgm:pt modelId="{92CCD4DB-4CA2-4FCE-93D5-18FB747B53C3}" type="pres">
      <dgm:prSet presAssocID="{5346A3D3-D576-4999-80B8-73F929FCF0A2}" presName="root" presStyleCnt="0">
        <dgm:presLayoutVars>
          <dgm:dir/>
          <dgm:resizeHandles val="exact"/>
        </dgm:presLayoutVars>
      </dgm:prSet>
      <dgm:spPr/>
    </dgm:pt>
    <dgm:pt modelId="{CBDD1093-7F73-43CF-8E22-0AF86EA2F52E}" type="pres">
      <dgm:prSet presAssocID="{5346A3D3-D576-4999-80B8-73F929FCF0A2}" presName="container" presStyleCnt="0">
        <dgm:presLayoutVars>
          <dgm:dir/>
          <dgm:resizeHandles val="exact"/>
        </dgm:presLayoutVars>
      </dgm:prSet>
      <dgm:spPr/>
    </dgm:pt>
    <dgm:pt modelId="{9860CCB8-A038-4B76-B012-9E711050A560}" type="pres">
      <dgm:prSet presAssocID="{E6511AF4-6B0E-4012-8AAC-F4E538C8BFCF}" presName="compNode" presStyleCnt="0"/>
      <dgm:spPr/>
    </dgm:pt>
    <dgm:pt modelId="{191DED2F-E9EA-4D9D-996C-927CFF4FA908}" type="pres">
      <dgm:prSet presAssocID="{E6511AF4-6B0E-4012-8AAC-F4E538C8BFCF}" presName="iconBgRect" presStyleLbl="bgShp" presStyleIdx="0" presStyleCnt="6"/>
      <dgm:spPr/>
    </dgm:pt>
    <dgm:pt modelId="{3673667C-8F50-494B-92DE-1463DE49FBC3}" type="pres">
      <dgm:prSet presAssocID="{E6511AF4-6B0E-4012-8AAC-F4E538C8BFCF}" presName="iconRect" presStyleLbl="node1" presStyleIdx="0" presStyleCnt="6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E70197-DDC0-4652-AE9A-069DEDB7F512}" type="pres">
      <dgm:prSet presAssocID="{E6511AF4-6B0E-4012-8AAC-F4E538C8BFCF}" presName="spaceRect" presStyleCnt="0"/>
      <dgm:spPr/>
    </dgm:pt>
    <dgm:pt modelId="{8D8BBEBE-56B6-4EBA-B7B7-EB86288EA9B0}" type="pres">
      <dgm:prSet presAssocID="{E6511AF4-6B0E-4012-8AAC-F4E538C8BFCF}" presName="textRect" presStyleLbl="revTx" presStyleIdx="0" presStyleCnt="6">
        <dgm:presLayoutVars>
          <dgm:chMax val="1"/>
          <dgm:chPref val="1"/>
        </dgm:presLayoutVars>
      </dgm:prSet>
      <dgm:spPr/>
    </dgm:pt>
    <dgm:pt modelId="{02591E3B-12A1-433A-A6E7-93BF384CC153}" type="pres">
      <dgm:prSet presAssocID="{CFABE920-F52B-4BAC-B13F-4F4E300B2BDE}" presName="sibTrans" presStyleLbl="sibTrans2D1" presStyleIdx="0" presStyleCnt="0"/>
      <dgm:spPr/>
    </dgm:pt>
    <dgm:pt modelId="{C8B0E573-A2CD-4CF2-981D-B32DE38B03BA}" type="pres">
      <dgm:prSet presAssocID="{1E4E3127-68A9-4C71-9306-40736A5F45BE}" presName="compNode" presStyleCnt="0"/>
      <dgm:spPr/>
    </dgm:pt>
    <dgm:pt modelId="{BC1592DD-4099-4A0B-8197-090997673B16}" type="pres">
      <dgm:prSet presAssocID="{1E4E3127-68A9-4C71-9306-40736A5F45BE}" presName="iconBgRect" presStyleLbl="bgShp" presStyleIdx="1" presStyleCnt="6"/>
      <dgm:spPr/>
    </dgm:pt>
    <dgm:pt modelId="{7F477F55-8FBB-423A-BCBD-01B29FC07AF3}" type="pres">
      <dgm:prSet presAssocID="{1E4E3127-68A9-4C71-9306-40736A5F45BE}" presName="iconRect" presStyleLbl="node1" presStyleIdx="1" presStyleCnt="6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6E45DA41-401A-4DA5-AEC8-A5D618A5C808}" type="pres">
      <dgm:prSet presAssocID="{1E4E3127-68A9-4C71-9306-40736A5F45BE}" presName="spaceRect" presStyleCnt="0"/>
      <dgm:spPr/>
    </dgm:pt>
    <dgm:pt modelId="{EA8E9A2E-7C82-4D5B-88A4-62F9951E11F3}" type="pres">
      <dgm:prSet presAssocID="{1E4E3127-68A9-4C71-9306-40736A5F45BE}" presName="textRect" presStyleLbl="revTx" presStyleIdx="1" presStyleCnt="6">
        <dgm:presLayoutVars>
          <dgm:chMax val="1"/>
          <dgm:chPref val="1"/>
        </dgm:presLayoutVars>
      </dgm:prSet>
      <dgm:spPr/>
    </dgm:pt>
    <dgm:pt modelId="{F8543A25-2DE1-4B1A-A2DB-34D20F7F8ADB}" type="pres">
      <dgm:prSet presAssocID="{F3401890-5D4A-49FB-8B82-AB379CE5D627}" presName="sibTrans" presStyleLbl="sibTrans2D1" presStyleIdx="0" presStyleCnt="0"/>
      <dgm:spPr/>
    </dgm:pt>
    <dgm:pt modelId="{D6DF8668-07B8-428C-8E29-729126190FC6}" type="pres">
      <dgm:prSet presAssocID="{D49567DE-C62A-4E82-89AA-AA007A55735D}" presName="compNode" presStyleCnt="0"/>
      <dgm:spPr/>
    </dgm:pt>
    <dgm:pt modelId="{DF1AEEDA-81F8-4F0C-BD21-533285F997CC}" type="pres">
      <dgm:prSet presAssocID="{D49567DE-C62A-4E82-89AA-AA007A55735D}" presName="iconBgRect" presStyleLbl="bgShp" presStyleIdx="2" presStyleCnt="6"/>
      <dgm:spPr/>
    </dgm:pt>
    <dgm:pt modelId="{3BA54064-F61C-4D06-995C-0FE3272EAB16}" type="pres">
      <dgm:prSet presAssocID="{D49567DE-C62A-4E82-89AA-AA007A55735D}" presName="iconRect" presStyleLbl="node1" presStyleIdx="2" presStyleCnt="6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E46C256-3242-4E08-8FD5-613A038CC66C}" type="pres">
      <dgm:prSet presAssocID="{D49567DE-C62A-4E82-89AA-AA007A55735D}" presName="spaceRect" presStyleCnt="0"/>
      <dgm:spPr/>
    </dgm:pt>
    <dgm:pt modelId="{7C943F6C-C4E8-4FE8-8ACF-CFA09034773C}" type="pres">
      <dgm:prSet presAssocID="{D49567DE-C62A-4E82-89AA-AA007A55735D}" presName="textRect" presStyleLbl="revTx" presStyleIdx="2" presStyleCnt="6">
        <dgm:presLayoutVars>
          <dgm:chMax val="1"/>
          <dgm:chPref val="1"/>
        </dgm:presLayoutVars>
      </dgm:prSet>
      <dgm:spPr/>
    </dgm:pt>
    <dgm:pt modelId="{CE77733F-FAD6-4CB5-89C2-1C4A8F9CCC79}" type="pres">
      <dgm:prSet presAssocID="{4CDF57EB-9A0F-434E-9C58-C7A9A1523976}" presName="sibTrans" presStyleLbl="sibTrans2D1" presStyleIdx="0" presStyleCnt="0"/>
      <dgm:spPr/>
    </dgm:pt>
    <dgm:pt modelId="{466A78D9-4E25-4DEA-B16D-17D61E5B94A0}" type="pres">
      <dgm:prSet presAssocID="{03E147E4-534D-4A5E-954A-A4AD1E50B9BE}" presName="compNode" presStyleCnt="0"/>
      <dgm:spPr/>
    </dgm:pt>
    <dgm:pt modelId="{A95F18ED-2216-49FC-BDBA-CC2D06598D98}" type="pres">
      <dgm:prSet presAssocID="{03E147E4-534D-4A5E-954A-A4AD1E50B9BE}" presName="iconBgRect" presStyleLbl="bgShp" presStyleIdx="3" presStyleCnt="6"/>
      <dgm:spPr/>
    </dgm:pt>
    <dgm:pt modelId="{F468FD5E-7628-4A39-91CF-932E5AFDCB07}" type="pres">
      <dgm:prSet presAssocID="{03E147E4-534D-4A5E-954A-A4AD1E50B9BE}" presName="iconRect" presStyleLbl="node1" presStyleIdx="3" presStyleCnt="6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F372780-6F06-4E3E-B906-454A6DEDDC1B}" type="pres">
      <dgm:prSet presAssocID="{03E147E4-534D-4A5E-954A-A4AD1E50B9BE}" presName="spaceRect" presStyleCnt="0"/>
      <dgm:spPr/>
    </dgm:pt>
    <dgm:pt modelId="{908E2CC3-C1C7-4506-B87F-F136D586F0F3}" type="pres">
      <dgm:prSet presAssocID="{03E147E4-534D-4A5E-954A-A4AD1E50B9BE}" presName="textRect" presStyleLbl="revTx" presStyleIdx="3" presStyleCnt="6">
        <dgm:presLayoutVars>
          <dgm:chMax val="1"/>
          <dgm:chPref val="1"/>
        </dgm:presLayoutVars>
      </dgm:prSet>
      <dgm:spPr/>
    </dgm:pt>
    <dgm:pt modelId="{58123031-752E-46B7-BC3E-D69C7FE6DD87}" type="pres">
      <dgm:prSet presAssocID="{0DA2B2D6-9E08-4E35-8BDD-50762BCBDE04}" presName="sibTrans" presStyleLbl="sibTrans2D1" presStyleIdx="0" presStyleCnt="0"/>
      <dgm:spPr/>
    </dgm:pt>
    <dgm:pt modelId="{FAC619A2-B7C9-4CF1-8F7A-D2A17D180CA9}" type="pres">
      <dgm:prSet presAssocID="{0A37D6D3-C399-45CA-BE49-70EB206B5EEA}" presName="compNode" presStyleCnt="0"/>
      <dgm:spPr/>
    </dgm:pt>
    <dgm:pt modelId="{B1E37BEF-F813-4B9D-A28B-C5DE807789F5}" type="pres">
      <dgm:prSet presAssocID="{0A37D6D3-C399-45CA-BE49-70EB206B5EEA}" presName="iconBgRect" presStyleLbl="bgShp" presStyleIdx="4" presStyleCnt="6"/>
      <dgm:spPr/>
    </dgm:pt>
    <dgm:pt modelId="{4121BB2F-E590-4E19-B2C0-487EFB835773}" type="pres">
      <dgm:prSet presAssocID="{0A37D6D3-C399-45CA-BE49-70EB206B5EEA}" presName="iconRect" presStyleLbl="node1" presStyleIdx="4" presStyleCnt="6"/>
      <dgm:spPr>
        <a:blipFill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A3D5EA6-A56F-4F57-95D8-550718F3B4CF}" type="pres">
      <dgm:prSet presAssocID="{0A37D6D3-C399-45CA-BE49-70EB206B5EEA}" presName="spaceRect" presStyleCnt="0"/>
      <dgm:spPr/>
    </dgm:pt>
    <dgm:pt modelId="{43E54643-A49E-4004-9604-A236154B98D3}" type="pres">
      <dgm:prSet presAssocID="{0A37D6D3-C399-45CA-BE49-70EB206B5EEA}" presName="textRect" presStyleLbl="revTx" presStyleIdx="4" presStyleCnt="6">
        <dgm:presLayoutVars>
          <dgm:chMax val="1"/>
          <dgm:chPref val="1"/>
        </dgm:presLayoutVars>
      </dgm:prSet>
      <dgm:spPr/>
    </dgm:pt>
    <dgm:pt modelId="{48BE4D33-1F96-476A-A155-41EB991AD7F0}" type="pres">
      <dgm:prSet presAssocID="{9F34465B-4179-43A1-8C63-1553614C01E4}" presName="sibTrans" presStyleLbl="sibTrans2D1" presStyleIdx="0" presStyleCnt="0"/>
      <dgm:spPr/>
    </dgm:pt>
    <dgm:pt modelId="{51A5233F-426C-4500-B8D4-0FBA4109CDEF}" type="pres">
      <dgm:prSet presAssocID="{B6DFC7A0-89D4-234B-9AAC-D5175C6D79A8}" presName="compNode" presStyleCnt="0"/>
      <dgm:spPr/>
    </dgm:pt>
    <dgm:pt modelId="{AF94ABA6-C691-4FBB-A6FF-8D2CF7EC65F2}" type="pres">
      <dgm:prSet presAssocID="{B6DFC7A0-89D4-234B-9AAC-D5175C6D79A8}" presName="iconBgRect" presStyleLbl="bgShp" presStyleIdx="5" presStyleCnt="6"/>
      <dgm:spPr/>
    </dgm:pt>
    <dgm:pt modelId="{35D59033-8BEB-4C6D-8AE2-6314DFC1AD26}" type="pres">
      <dgm:prSet presAssocID="{B6DFC7A0-89D4-234B-9AAC-D5175C6D79A8}" presName="iconRect" presStyleLbl="node1" presStyleIdx="5" presStyleCnt="6"/>
      <dgm:spPr>
        <a:blipFill>
          <a:blip xmlns:r="http://schemas.openxmlformats.org/officeDocument/2006/relationships"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5358A00C-694C-4236-94CC-006809914D70}" type="pres">
      <dgm:prSet presAssocID="{B6DFC7A0-89D4-234B-9AAC-D5175C6D79A8}" presName="spaceRect" presStyleCnt="0"/>
      <dgm:spPr/>
    </dgm:pt>
    <dgm:pt modelId="{4515A982-C59F-4C89-80A0-C200543FFEEE}" type="pres">
      <dgm:prSet presAssocID="{B6DFC7A0-89D4-234B-9AAC-D5175C6D79A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2A67303-E0C3-2645-80D9-01A05F961F37}" type="presOf" srcId="{CFABE920-F52B-4BAC-B13F-4F4E300B2BDE}" destId="{02591E3B-12A1-433A-A6E7-93BF384CC153}" srcOrd="0" destOrd="0" presId="urn:microsoft.com/office/officeart/2018/2/layout/IconCircleList"/>
    <dgm:cxn modelId="{C39F7609-A602-4942-8C33-6E493B8C15A9}" type="presOf" srcId="{5346A3D3-D576-4999-80B8-73F929FCF0A2}" destId="{92CCD4DB-4CA2-4FCE-93D5-18FB747B53C3}" srcOrd="0" destOrd="0" presId="urn:microsoft.com/office/officeart/2018/2/layout/IconCircleList"/>
    <dgm:cxn modelId="{37B4130F-F4DA-5546-95A2-AE02CC267FB0}" type="presOf" srcId="{1E4E3127-68A9-4C71-9306-40736A5F45BE}" destId="{EA8E9A2E-7C82-4D5B-88A4-62F9951E11F3}" srcOrd="0" destOrd="0" presId="urn:microsoft.com/office/officeart/2018/2/layout/IconCircleList"/>
    <dgm:cxn modelId="{3785DE13-7697-7740-8A93-14F9AE7ED7DE}" type="presOf" srcId="{0DA2B2D6-9E08-4E35-8BDD-50762BCBDE04}" destId="{58123031-752E-46B7-BC3E-D69C7FE6DD87}" srcOrd="0" destOrd="0" presId="urn:microsoft.com/office/officeart/2018/2/layout/IconCircleList"/>
    <dgm:cxn modelId="{E589F721-F93D-E343-B820-34035CD0DA8F}" type="presOf" srcId="{03E147E4-534D-4A5E-954A-A4AD1E50B9BE}" destId="{908E2CC3-C1C7-4506-B87F-F136D586F0F3}" srcOrd="0" destOrd="0" presId="urn:microsoft.com/office/officeart/2018/2/layout/IconCircleList"/>
    <dgm:cxn modelId="{FD885526-8E6E-4901-A9DD-DFE975A9C863}" srcId="{5346A3D3-D576-4999-80B8-73F929FCF0A2}" destId="{0A37D6D3-C399-45CA-BE49-70EB206B5EEA}" srcOrd="4" destOrd="0" parTransId="{666E08D5-3295-40ED-BEA7-3D960BFAB548}" sibTransId="{9F34465B-4179-43A1-8C63-1553614C01E4}"/>
    <dgm:cxn modelId="{4D7FC143-2915-D943-902B-209F1179BB55}" type="presOf" srcId="{D49567DE-C62A-4E82-89AA-AA007A55735D}" destId="{7C943F6C-C4E8-4FE8-8ACF-CFA09034773C}" srcOrd="0" destOrd="0" presId="urn:microsoft.com/office/officeart/2018/2/layout/IconCircleList"/>
    <dgm:cxn modelId="{E0784269-086B-1E4A-8403-E6DE9929E30C}" type="presOf" srcId="{B6DFC7A0-89D4-234B-9AAC-D5175C6D79A8}" destId="{4515A982-C59F-4C89-80A0-C200543FFEEE}" srcOrd="0" destOrd="0" presId="urn:microsoft.com/office/officeart/2018/2/layout/IconCircleList"/>
    <dgm:cxn modelId="{A7ECC486-A927-3743-B158-D581E00D9A79}" type="presOf" srcId="{E6511AF4-6B0E-4012-8AAC-F4E538C8BFCF}" destId="{8D8BBEBE-56B6-4EBA-B7B7-EB86288EA9B0}" srcOrd="0" destOrd="0" presId="urn:microsoft.com/office/officeart/2018/2/layout/IconCircleList"/>
    <dgm:cxn modelId="{57577D89-C560-3342-9F8F-4410D340065A}" type="presOf" srcId="{F3401890-5D4A-49FB-8B82-AB379CE5D627}" destId="{F8543A25-2DE1-4B1A-A2DB-34D20F7F8ADB}" srcOrd="0" destOrd="0" presId="urn:microsoft.com/office/officeart/2018/2/layout/IconCircleList"/>
    <dgm:cxn modelId="{26B0748F-A5B1-C749-AE8A-9607C302BCA6}" srcId="{5346A3D3-D576-4999-80B8-73F929FCF0A2}" destId="{B6DFC7A0-89D4-234B-9AAC-D5175C6D79A8}" srcOrd="5" destOrd="0" parTransId="{B62767FE-256B-6547-A5F9-5C96DE6AFB84}" sibTransId="{11CD454E-D631-8145-A0E0-4551698E1B4D}"/>
    <dgm:cxn modelId="{BBF37CA0-6392-4619-ABB2-44B4B90F6EE8}" srcId="{5346A3D3-D576-4999-80B8-73F929FCF0A2}" destId="{E6511AF4-6B0E-4012-8AAC-F4E538C8BFCF}" srcOrd="0" destOrd="0" parTransId="{07F28085-CC3D-4AF2-AE53-2E93DAE11F80}" sibTransId="{CFABE920-F52B-4BAC-B13F-4F4E300B2BDE}"/>
    <dgm:cxn modelId="{08B34CA4-2F36-4B15-973D-110E70D9F6B7}" srcId="{5346A3D3-D576-4999-80B8-73F929FCF0A2}" destId="{1E4E3127-68A9-4C71-9306-40736A5F45BE}" srcOrd="1" destOrd="0" parTransId="{5EAD27D9-2953-4710-8CE7-4E91DB1055A2}" sibTransId="{F3401890-5D4A-49FB-8B82-AB379CE5D627}"/>
    <dgm:cxn modelId="{001F8CB1-43B0-41F1-B982-34D62211F4A6}" srcId="{5346A3D3-D576-4999-80B8-73F929FCF0A2}" destId="{03E147E4-534D-4A5E-954A-A4AD1E50B9BE}" srcOrd="3" destOrd="0" parTransId="{F0BF64A6-DB7B-4739-B574-12D12E6EC48C}" sibTransId="{0DA2B2D6-9E08-4E35-8BDD-50762BCBDE04}"/>
    <dgm:cxn modelId="{3EE27CBA-BA12-4415-A150-2F5BF2B29302}" srcId="{5346A3D3-D576-4999-80B8-73F929FCF0A2}" destId="{D49567DE-C62A-4E82-89AA-AA007A55735D}" srcOrd="2" destOrd="0" parTransId="{853F9DD2-5DCF-45D9-8261-C3BA909C43F4}" sibTransId="{4CDF57EB-9A0F-434E-9C58-C7A9A1523976}"/>
    <dgm:cxn modelId="{660624CB-386F-E845-B822-B883D8EA6B47}" type="presOf" srcId="{4CDF57EB-9A0F-434E-9C58-C7A9A1523976}" destId="{CE77733F-FAD6-4CB5-89C2-1C4A8F9CCC79}" srcOrd="0" destOrd="0" presId="urn:microsoft.com/office/officeart/2018/2/layout/IconCircleList"/>
    <dgm:cxn modelId="{23C7D7D8-5F4B-AF4A-BAF9-06DCB87596BB}" type="presOf" srcId="{9F34465B-4179-43A1-8C63-1553614C01E4}" destId="{48BE4D33-1F96-476A-A155-41EB991AD7F0}" srcOrd="0" destOrd="0" presId="urn:microsoft.com/office/officeart/2018/2/layout/IconCircleList"/>
    <dgm:cxn modelId="{DF5592F0-C2DF-914F-AF20-D73CC795B350}" type="presOf" srcId="{0A37D6D3-C399-45CA-BE49-70EB206B5EEA}" destId="{43E54643-A49E-4004-9604-A236154B98D3}" srcOrd="0" destOrd="0" presId="urn:microsoft.com/office/officeart/2018/2/layout/IconCircleList"/>
    <dgm:cxn modelId="{1C09BEE3-CE59-6847-AA46-600C8252ACE3}" type="presParOf" srcId="{92CCD4DB-4CA2-4FCE-93D5-18FB747B53C3}" destId="{CBDD1093-7F73-43CF-8E22-0AF86EA2F52E}" srcOrd="0" destOrd="0" presId="urn:microsoft.com/office/officeart/2018/2/layout/IconCircleList"/>
    <dgm:cxn modelId="{942DEDD7-5780-4648-A7EF-83CFF408E374}" type="presParOf" srcId="{CBDD1093-7F73-43CF-8E22-0AF86EA2F52E}" destId="{9860CCB8-A038-4B76-B012-9E711050A560}" srcOrd="0" destOrd="0" presId="urn:microsoft.com/office/officeart/2018/2/layout/IconCircleList"/>
    <dgm:cxn modelId="{00A161CB-FFBF-1F44-AEC7-55A8730EF6CD}" type="presParOf" srcId="{9860CCB8-A038-4B76-B012-9E711050A560}" destId="{191DED2F-E9EA-4D9D-996C-927CFF4FA908}" srcOrd="0" destOrd="0" presId="urn:microsoft.com/office/officeart/2018/2/layout/IconCircleList"/>
    <dgm:cxn modelId="{B9391883-510B-8246-9B42-55BB54DFDB19}" type="presParOf" srcId="{9860CCB8-A038-4B76-B012-9E711050A560}" destId="{3673667C-8F50-494B-92DE-1463DE49FBC3}" srcOrd="1" destOrd="0" presId="urn:microsoft.com/office/officeart/2018/2/layout/IconCircleList"/>
    <dgm:cxn modelId="{785D514F-F922-B14C-B897-2598694B1601}" type="presParOf" srcId="{9860CCB8-A038-4B76-B012-9E711050A560}" destId="{CDE70197-DDC0-4652-AE9A-069DEDB7F512}" srcOrd="2" destOrd="0" presId="urn:microsoft.com/office/officeart/2018/2/layout/IconCircleList"/>
    <dgm:cxn modelId="{FE9BFF00-48B7-D34A-B1EE-5B41D5E86AE7}" type="presParOf" srcId="{9860CCB8-A038-4B76-B012-9E711050A560}" destId="{8D8BBEBE-56B6-4EBA-B7B7-EB86288EA9B0}" srcOrd="3" destOrd="0" presId="urn:microsoft.com/office/officeart/2018/2/layout/IconCircleList"/>
    <dgm:cxn modelId="{B697C7C5-2839-7442-9CBC-8D8CDB4FE6CE}" type="presParOf" srcId="{CBDD1093-7F73-43CF-8E22-0AF86EA2F52E}" destId="{02591E3B-12A1-433A-A6E7-93BF384CC153}" srcOrd="1" destOrd="0" presId="urn:microsoft.com/office/officeart/2018/2/layout/IconCircleList"/>
    <dgm:cxn modelId="{FB52152D-9796-4C4D-80AF-041FB6AE34CF}" type="presParOf" srcId="{CBDD1093-7F73-43CF-8E22-0AF86EA2F52E}" destId="{C8B0E573-A2CD-4CF2-981D-B32DE38B03BA}" srcOrd="2" destOrd="0" presId="urn:microsoft.com/office/officeart/2018/2/layout/IconCircleList"/>
    <dgm:cxn modelId="{239EBC85-996D-D140-8AA3-9EAEB6F07D1E}" type="presParOf" srcId="{C8B0E573-A2CD-4CF2-981D-B32DE38B03BA}" destId="{BC1592DD-4099-4A0B-8197-090997673B16}" srcOrd="0" destOrd="0" presId="urn:microsoft.com/office/officeart/2018/2/layout/IconCircleList"/>
    <dgm:cxn modelId="{6ECA2557-294F-8243-AB4A-82F3406D5033}" type="presParOf" srcId="{C8B0E573-A2CD-4CF2-981D-B32DE38B03BA}" destId="{7F477F55-8FBB-423A-BCBD-01B29FC07AF3}" srcOrd="1" destOrd="0" presId="urn:microsoft.com/office/officeart/2018/2/layout/IconCircleList"/>
    <dgm:cxn modelId="{6F8C7D5F-C997-D740-82DE-1190EAF33885}" type="presParOf" srcId="{C8B0E573-A2CD-4CF2-981D-B32DE38B03BA}" destId="{6E45DA41-401A-4DA5-AEC8-A5D618A5C808}" srcOrd="2" destOrd="0" presId="urn:microsoft.com/office/officeart/2018/2/layout/IconCircleList"/>
    <dgm:cxn modelId="{DCC49326-993A-5445-A3E3-D52FB40B6D70}" type="presParOf" srcId="{C8B0E573-A2CD-4CF2-981D-B32DE38B03BA}" destId="{EA8E9A2E-7C82-4D5B-88A4-62F9951E11F3}" srcOrd="3" destOrd="0" presId="urn:microsoft.com/office/officeart/2018/2/layout/IconCircleList"/>
    <dgm:cxn modelId="{0CE7E3FA-4760-4A4B-8D75-96DA03E4B972}" type="presParOf" srcId="{CBDD1093-7F73-43CF-8E22-0AF86EA2F52E}" destId="{F8543A25-2DE1-4B1A-A2DB-34D20F7F8ADB}" srcOrd="3" destOrd="0" presId="urn:microsoft.com/office/officeart/2018/2/layout/IconCircleList"/>
    <dgm:cxn modelId="{65C459C9-92FA-6044-B2B4-5B142ADA4E3D}" type="presParOf" srcId="{CBDD1093-7F73-43CF-8E22-0AF86EA2F52E}" destId="{D6DF8668-07B8-428C-8E29-729126190FC6}" srcOrd="4" destOrd="0" presId="urn:microsoft.com/office/officeart/2018/2/layout/IconCircleList"/>
    <dgm:cxn modelId="{755FB489-654C-8D4B-BEBF-C70172BD4929}" type="presParOf" srcId="{D6DF8668-07B8-428C-8E29-729126190FC6}" destId="{DF1AEEDA-81F8-4F0C-BD21-533285F997CC}" srcOrd="0" destOrd="0" presId="urn:microsoft.com/office/officeart/2018/2/layout/IconCircleList"/>
    <dgm:cxn modelId="{9B0015A2-8A22-DD40-A589-B2D126492351}" type="presParOf" srcId="{D6DF8668-07B8-428C-8E29-729126190FC6}" destId="{3BA54064-F61C-4D06-995C-0FE3272EAB16}" srcOrd="1" destOrd="0" presId="urn:microsoft.com/office/officeart/2018/2/layout/IconCircleList"/>
    <dgm:cxn modelId="{8E5417C6-72E3-F44C-A3A1-9E29D2AE2EBF}" type="presParOf" srcId="{D6DF8668-07B8-428C-8E29-729126190FC6}" destId="{EE46C256-3242-4E08-8FD5-613A038CC66C}" srcOrd="2" destOrd="0" presId="urn:microsoft.com/office/officeart/2018/2/layout/IconCircleList"/>
    <dgm:cxn modelId="{0AF3C871-4D3C-7141-9C6D-34A553CD1E42}" type="presParOf" srcId="{D6DF8668-07B8-428C-8E29-729126190FC6}" destId="{7C943F6C-C4E8-4FE8-8ACF-CFA09034773C}" srcOrd="3" destOrd="0" presId="urn:microsoft.com/office/officeart/2018/2/layout/IconCircleList"/>
    <dgm:cxn modelId="{60C5B818-2475-2346-8ADE-CD6A92A22F3E}" type="presParOf" srcId="{CBDD1093-7F73-43CF-8E22-0AF86EA2F52E}" destId="{CE77733F-FAD6-4CB5-89C2-1C4A8F9CCC79}" srcOrd="5" destOrd="0" presId="urn:microsoft.com/office/officeart/2018/2/layout/IconCircleList"/>
    <dgm:cxn modelId="{999173DE-C7A9-C340-89AE-BD3DC2338DD5}" type="presParOf" srcId="{CBDD1093-7F73-43CF-8E22-0AF86EA2F52E}" destId="{466A78D9-4E25-4DEA-B16D-17D61E5B94A0}" srcOrd="6" destOrd="0" presId="urn:microsoft.com/office/officeart/2018/2/layout/IconCircleList"/>
    <dgm:cxn modelId="{E80CAF6A-AA0D-D14B-8C6E-6C9C96D623FB}" type="presParOf" srcId="{466A78D9-4E25-4DEA-B16D-17D61E5B94A0}" destId="{A95F18ED-2216-49FC-BDBA-CC2D06598D98}" srcOrd="0" destOrd="0" presId="urn:microsoft.com/office/officeart/2018/2/layout/IconCircleList"/>
    <dgm:cxn modelId="{2A511B2E-DA12-0349-AC14-8BC7E0F42226}" type="presParOf" srcId="{466A78D9-4E25-4DEA-B16D-17D61E5B94A0}" destId="{F468FD5E-7628-4A39-91CF-932E5AFDCB07}" srcOrd="1" destOrd="0" presId="urn:microsoft.com/office/officeart/2018/2/layout/IconCircleList"/>
    <dgm:cxn modelId="{2830EA4E-58B9-2D44-AFFC-12BBE102152F}" type="presParOf" srcId="{466A78D9-4E25-4DEA-B16D-17D61E5B94A0}" destId="{9F372780-6F06-4E3E-B906-454A6DEDDC1B}" srcOrd="2" destOrd="0" presId="urn:microsoft.com/office/officeart/2018/2/layout/IconCircleList"/>
    <dgm:cxn modelId="{FE3831D6-6456-C043-8123-8866A83C6CDE}" type="presParOf" srcId="{466A78D9-4E25-4DEA-B16D-17D61E5B94A0}" destId="{908E2CC3-C1C7-4506-B87F-F136D586F0F3}" srcOrd="3" destOrd="0" presId="urn:microsoft.com/office/officeart/2018/2/layout/IconCircleList"/>
    <dgm:cxn modelId="{30C712FD-7FA5-AC45-B911-7BB0DA3F15AE}" type="presParOf" srcId="{CBDD1093-7F73-43CF-8E22-0AF86EA2F52E}" destId="{58123031-752E-46B7-BC3E-D69C7FE6DD87}" srcOrd="7" destOrd="0" presId="urn:microsoft.com/office/officeart/2018/2/layout/IconCircleList"/>
    <dgm:cxn modelId="{BCC98DEB-528F-584E-9A3A-98A444E120D4}" type="presParOf" srcId="{CBDD1093-7F73-43CF-8E22-0AF86EA2F52E}" destId="{FAC619A2-B7C9-4CF1-8F7A-D2A17D180CA9}" srcOrd="8" destOrd="0" presId="urn:microsoft.com/office/officeart/2018/2/layout/IconCircleList"/>
    <dgm:cxn modelId="{2773E8BA-DB44-A14F-8484-E8A6272E9CF4}" type="presParOf" srcId="{FAC619A2-B7C9-4CF1-8F7A-D2A17D180CA9}" destId="{B1E37BEF-F813-4B9D-A28B-C5DE807789F5}" srcOrd="0" destOrd="0" presId="urn:microsoft.com/office/officeart/2018/2/layout/IconCircleList"/>
    <dgm:cxn modelId="{941BE8E3-D761-E74F-8770-650C7B015F2D}" type="presParOf" srcId="{FAC619A2-B7C9-4CF1-8F7A-D2A17D180CA9}" destId="{4121BB2F-E590-4E19-B2C0-487EFB835773}" srcOrd="1" destOrd="0" presId="urn:microsoft.com/office/officeart/2018/2/layout/IconCircleList"/>
    <dgm:cxn modelId="{1B58706F-FFB7-9843-B3E6-9A5412D6A761}" type="presParOf" srcId="{FAC619A2-B7C9-4CF1-8F7A-D2A17D180CA9}" destId="{8A3D5EA6-A56F-4F57-95D8-550718F3B4CF}" srcOrd="2" destOrd="0" presId="urn:microsoft.com/office/officeart/2018/2/layout/IconCircleList"/>
    <dgm:cxn modelId="{8CE37B30-9148-F547-8726-C8A4482B7169}" type="presParOf" srcId="{FAC619A2-B7C9-4CF1-8F7A-D2A17D180CA9}" destId="{43E54643-A49E-4004-9604-A236154B98D3}" srcOrd="3" destOrd="0" presId="urn:microsoft.com/office/officeart/2018/2/layout/IconCircleList"/>
    <dgm:cxn modelId="{4B0D88B0-FF2D-904F-AD17-6E18801E1F23}" type="presParOf" srcId="{CBDD1093-7F73-43CF-8E22-0AF86EA2F52E}" destId="{48BE4D33-1F96-476A-A155-41EB991AD7F0}" srcOrd="9" destOrd="0" presId="urn:microsoft.com/office/officeart/2018/2/layout/IconCircleList"/>
    <dgm:cxn modelId="{0D288567-B105-F745-83E2-0429E90FED15}" type="presParOf" srcId="{CBDD1093-7F73-43CF-8E22-0AF86EA2F52E}" destId="{51A5233F-426C-4500-B8D4-0FBA4109CDEF}" srcOrd="10" destOrd="0" presId="urn:microsoft.com/office/officeart/2018/2/layout/IconCircleList"/>
    <dgm:cxn modelId="{4189FC6C-3F7A-524B-B5D5-143ECEDF77A1}" type="presParOf" srcId="{51A5233F-426C-4500-B8D4-0FBA4109CDEF}" destId="{AF94ABA6-C691-4FBB-A6FF-8D2CF7EC65F2}" srcOrd="0" destOrd="0" presId="urn:microsoft.com/office/officeart/2018/2/layout/IconCircleList"/>
    <dgm:cxn modelId="{E0C4BC10-A658-A542-BF30-AF914CB76A99}" type="presParOf" srcId="{51A5233F-426C-4500-B8D4-0FBA4109CDEF}" destId="{35D59033-8BEB-4C6D-8AE2-6314DFC1AD26}" srcOrd="1" destOrd="0" presId="urn:microsoft.com/office/officeart/2018/2/layout/IconCircleList"/>
    <dgm:cxn modelId="{5FA6E676-D817-0F4F-8240-54BFA70AE925}" type="presParOf" srcId="{51A5233F-426C-4500-B8D4-0FBA4109CDEF}" destId="{5358A00C-694C-4236-94CC-006809914D70}" srcOrd="2" destOrd="0" presId="urn:microsoft.com/office/officeart/2018/2/layout/IconCircleList"/>
    <dgm:cxn modelId="{367F3BD9-9176-9E40-8ABC-9179F611D1FA}" type="presParOf" srcId="{51A5233F-426C-4500-B8D4-0FBA4109CDEF}" destId="{4515A982-C59F-4C89-80A0-C200543FFEE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EA1B5-52E9-FF4B-A623-5EEFD9207B04}">
      <dsp:nvSpPr>
        <dsp:cNvPr id="0" name=""/>
        <dsp:cNvSpPr/>
      </dsp:nvSpPr>
      <dsp:spPr>
        <a:xfrm>
          <a:off x="0" y="2732"/>
          <a:ext cx="1051560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18F4E2-F743-2B42-80F4-AF6CD254AF83}">
      <dsp:nvSpPr>
        <dsp:cNvPr id="0" name=""/>
        <dsp:cNvSpPr/>
      </dsp:nvSpPr>
      <dsp:spPr>
        <a:xfrm>
          <a:off x="0" y="2732"/>
          <a:ext cx="2103120" cy="5590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Objectives</a:t>
          </a:r>
        </a:p>
      </dsp:txBody>
      <dsp:txXfrm>
        <a:off x="0" y="2732"/>
        <a:ext cx="2103120" cy="5590437"/>
      </dsp:txXfrm>
    </dsp:sp>
    <dsp:sp modelId="{9BD96E52-9C89-A646-806C-C33D805B7173}">
      <dsp:nvSpPr>
        <dsp:cNvPr id="0" name=""/>
        <dsp:cNvSpPr/>
      </dsp:nvSpPr>
      <dsp:spPr>
        <a:xfrm>
          <a:off x="2260853" y="68450"/>
          <a:ext cx="4048506" cy="1314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league wants to add a new team:” Cleveland Fire,” to the already 13 existent groups on the league </a:t>
          </a:r>
        </a:p>
      </dsp:txBody>
      <dsp:txXfrm>
        <a:off x="2260853" y="68450"/>
        <a:ext cx="4048506" cy="1314353"/>
      </dsp:txXfrm>
    </dsp:sp>
    <dsp:sp modelId="{71AB6785-24E8-2C4D-B39E-1C1306F52DC8}">
      <dsp:nvSpPr>
        <dsp:cNvPr id="0" name=""/>
        <dsp:cNvSpPr/>
      </dsp:nvSpPr>
      <dsp:spPr>
        <a:xfrm>
          <a:off x="2103119" y="1382803"/>
          <a:ext cx="841248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C375BF2-75F1-E94E-B0FE-053D8945C2FF}">
      <dsp:nvSpPr>
        <dsp:cNvPr id="0" name=""/>
        <dsp:cNvSpPr/>
      </dsp:nvSpPr>
      <dsp:spPr>
        <a:xfrm>
          <a:off x="2260853" y="1448520"/>
          <a:ext cx="4048506" cy="1314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 objective is to explore the tweet social media presence related to the league and the teams.</a:t>
          </a:r>
        </a:p>
      </dsp:txBody>
      <dsp:txXfrm>
        <a:off x="2260853" y="1448520"/>
        <a:ext cx="4048506" cy="1314353"/>
      </dsp:txXfrm>
    </dsp:sp>
    <dsp:sp modelId="{BAB6CBA1-BD86-C841-93CD-6C388614D27A}">
      <dsp:nvSpPr>
        <dsp:cNvPr id="0" name=""/>
        <dsp:cNvSpPr/>
      </dsp:nvSpPr>
      <dsp:spPr>
        <a:xfrm>
          <a:off x="2103119" y="2762874"/>
          <a:ext cx="841248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BF1B4B-7FF4-AF4E-823C-87EA34FEB1ED}">
      <dsp:nvSpPr>
        <dsp:cNvPr id="0" name=""/>
        <dsp:cNvSpPr/>
      </dsp:nvSpPr>
      <dsp:spPr>
        <a:xfrm>
          <a:off x="2260853" y="2828591"/>
          <a:ext cx="4048506" cy="1314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the analysis we will perform two kinds:</a:t>
          </a:r>
        </a:p>
      </dsp:txBody>
      <dsp:txXfrm>
        <a:off x="2260853" y="2828591"/>
        <a:ext cx="4048506" cy="1314353"/>
      </dsp:txXfrm>
    </dsp:sp>
    <dsp:sp modelId="{37CAE3B7-02C5-674B-88B5-E1B9037F6BD6}">
      <dsp:nvSpPr>
        <dsp:cNvPr id="0" name=""/>
        <dsp:cNvSpPr/>
      </dsp:nvSpPr>
      <dsp:spPr>
        <a:xfrm>
          <a:off x="6467094" y="2828591"/>
          <a:ext cx="4048506" cy="657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Word frequency and related conversations topic referencing warzone or gaming slang. </a:t>
          </a:r>
        </a:p>
      </dsp:txBody>
      <dsp:txXfrm>
        <a:off x="6467094" y="2828591"/>
        <a:ext cx="4048506" cy="657176"/>
      </dsp:txXfrm>
    </dsp:sp>
    <dsp:sp modelId="{B10F6D1C-EE40-5243-AFD7-570A055BC249}">
      <dsp:nvSpPr>
        <dsp:cNvPr id="0" name=""/>
        <dsp:cNvSpPr/>
      </dsp:nvSpPr>
      <dsp:spPr>
        <a:xfrm>
          <a:off x="6309360" y="3485768"/>
          <a:ext cx="40485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0ECCBC-F8FA-3149-815B-080D1E491161}">
      <dsp:nvSpPr>
        <dsp:cNvPr id="0" name=""/>
        <dsp:cNvSpPr/>
      </dsp:nvSpPr>
      <dsp:spPr>
        <a:xfrm>
          <a:off x="6467094" y="3485768"/>
          <a:ext cx="4048506" cy="657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Sentiment Analysis</a:t>
          </a:r>
        </a:p>
      </dsp:txBody>
      <dsp:txXfrm>
        <a:off x="6467094" y="3485768"/>
        <a:ext cx="4048506" cy="657176"/>
      </dsp:txXfrm>
    </dsp:sp>
    <dsp:sp modelId="{F58740A7-6630-D948-B78A-BC4649507C43}">
      <dsp:nvSpPr>
        <dsp:cNvPr id="0" name=""/>
        <dsp:cNvSpPr/>
      </dsp:nvSpPr>
      <dsp:spPr>
        <a:xfrm>
          <a:off x="2103119" y="4142945"/>
          <a:ext cx="841248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CA07F5D-99E9-7745-8FCC-477B54E40D4D}">
      <dsp:nvSpPr>
        <dsp:cNvPr id="0" name=""/>
        <dsp:cNvSpPr/>
      </dsp:nvSpPr>
      <dsp:spPr>
        <a:xfrm>
          <a:off x="2260853" y="4208662"/>
          <a:ext cx="4048506" cy="1314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As a result, we will provide some insights of the analysis on the most commented teams and what actions should we take to introduce the new group and create a big impact on social media</a:t>
          </a:r>
          <a:r>
            <a:rPr lang="en-US" sz="1500" kern="1200" dirty="0"/>
            <a:t>.  </a:t>
          </a:r>
        </a:p>
      </dsp:txBody>
      <dsp:txXfrm>
        <a:off x="2260853" y="4208662"/>
        <a:ext cx="4048506" cy="1314353"/>
      </dsp:txXfrm>
    </dsp:sp>
    <dsp:sp modelId="{6EB46940-B60D-A946-AB83-E1FBAA584319}">
      <dsp:nvSpPr>
        <dsp:cNvPr id="0" name=""/>
        <dsp:cNvSpPr/>
      </dsp:nvSpPr>
      <dsp:spPr>
        <a:xfrm>
          <a:off x="2103119" y="5523016"/>
          <a:ext cx="841248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BF203-44BD-CD4B-9232-E4C8C3A2C273}">
      <dsp:nvSpPr>
        <dsp:cNvPr id="0" name=""/>
        <dsp:cNvSpPr/>
      </dsp:nvSpPr>
      <dsp:spPr>
        <a:xfrm>
          <a:off x="0" y="0"/>
          <a:ext cx="7485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B26825-FAB8-8041-87EE-E44DAAA64CBD}">
      <dsp:nvSpPr>
        <dsp:cNvPr id="0" name=""/>
        <dsp:cNvSpPr/>
      </dsp:nvSpPr>
      <dsp:spPr>
        <a:xfrm>
          <a:off x="0" y="0"/>
          <a:ext cx="7485413" cy="2452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930" tIns="201930" rIns="201930" bIns="201930" numCol="1" spcCol="1270" anchor="t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Exploring word frequency  and conversation topics</a:t>
          </a:r>
        </a:p>
      </dsp:txBody>
      <dsp:txXfrm>
        <a:off x="0" y="0"/>
        <a:ext cx="7485413" cy="2452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D5C3-5643-2547-8449-7F1187F438D5}">
      <dsp:nvSpPr>
        <dsp:cNvPr id="0" name=""/>
        <dsp:cNvSpPr/>
      </dsp:nvSpPr>
      <dsp:spPr>
        <a:xfrm>
          <a:off x="0" y="0"/>
          <a:ext cx="782844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B9BD24-C445-E746-ADB3-66A2CF221D15}">
      <dsp:nvSpPr>
        <dsp:cNvPr id="0" name=""/>
        <dsp:cNvSpPr/>
      </dsp:nvSpPr>
      <dsp:spPr>
        <a:xfrm>
          <a:off x="0" y="0"/>
          <a:ext cx="1565689" cy="1770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Sentiment Analysis</a:t>
          </a:r>
        </a:p>
      </dsp:txBody>
      <dsp:txXfrm>
        <a:off x="0" y="0"/>
        <a:ext cx="1565689" cy="1770300"/>
      </dsp:txXfrm>
    </dsp:sp>
    <dsp:sp modelId="{85D82E55-DC00-7A41-A3A9-C70D241B2EF3}">
      <dsp:nvSpPr>
        <dsp:cNvPr id="0" name=""/>
        <dsp:cNvSpPr/>
      </dsp:nvSpPr>
      <dsp:spPr>
        <a:xfrm>
          <a:off x="1683115" y="41145"/>
          <a:ext cx="6145329" cy="82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Total Tweets</a:t>
          </a:r>
        </a:p>
      </dsp:txBody>
      <dsp:txXfrm>
        <a:off x="1683115" y="41145"/>
        <a:ext cx="6145329" cy="822912"/>
      </dsp:txXfrm>
    </dsp:sp>
    <dsp:sp modelId="{59EE3EB4-D966-C44D-8B3A-7DB4CFE737B6}">
      <dsp:nvSpPr>
        <dsp:cNvPr id="0" name=""/>
        <dsp:cNvSpPr/>
      </dsp:nvSpPr>
      <dsp:spPr>
        <a:xfrm>
          <a:off x="1565689" y="864058"/>
          <a:ext cx="62627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8D53F1-799B-0B45-8ECF-742D80FE99CA}">
      <dsp:nvSpPr>
        <dsp:cNvPr id="0" name=""/>
        <dsp:cNvSpPr/>
      </dsp:nvSpPr>
      <dsp:spPr>
        <a:xfrm>
          <a:off x="1683115" y="905204"/>
          <a:ext cx="6145329" cy="822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By team</a:t>
          </a:r>
        </a:p>
      </dsp:txBody>
      <dsp:txXfrm>
        <a:off x="1683115" y="905204"/>
        <a:ext cx="6145329" cy="822912"/>
      </dsp:txXfrm>
    </dsp:sp>
    <dsp:sp modelId="{9481FC30-B6B5-3C43-BA23-83C488E8FD5E}">
      <dsp:nvSpPr>
        <dsp:cNvPr id="0" name=""/>
        <dsp:cNvSpPr/>
      </dsp:nvSpPr>
      <dsp:spPr>
        <a:xfrm>
          <a:off x="1565689" y="1728117"/>
          <a:ext cx="62627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DED2F-E9EA-4D9D-996C-927CFF4FA908}">
      <dsp:nvSpPr>
        <dsp:cNvPr id="0" name=""/>
        <dsp:cNvSpPr/>
      </dsp:nvSpPr>
      <dsp:spPr>
        <a:xfrm>
          <a:off x="1157362" y="11542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3667C-8F50-494B-92DE-1463DE49FBC3}">
      <dsp:nvSpPr>
        <dsp:cNvPr id="0" name=""/>
        <dsp:cNvSpPr/>
      </dsp:nvSpPr>
      <dsp:spPr>
        <a:xfrm>
          <a:off x="1397428" y="251609"/>
          <a:ext cx="663040" cy="663040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BBEBE-56B6-4EBA-B7B7-EB86288EA9B0}">
      <dsp:nvSpPr>
        <dsp:cNvPr id="0" name=""/>
        <dsp:cNvSpPr/>
      </dsp:nvSpPr>
      <dsp:spPr>
        <a:xfrm>
          <a:off x="2545500" y="11542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After the word exploratory frequency analysis, we  can conclude most of the word refer to the teams, especially Toronto Ultra and Minnesota Rokkr</a:t>
          </a:r>
        </a:p>
      </dsp:txBody>
      <dsp:txXfrm>
        <a:off x="2545500" y="11542"/>
        <a:ext cx="2694622" cy="1143172"/>
      </dsp:txXfrm>
    </dsp:sp>
    <dsp:sp modelId="{BC1592DD-4099-4A0B-8197-090997673B16}">
      <dsp:nvSpPr>
        <dsp:cNvPr id="0" name=""/>
        <dsp:cNvSpPr/>
      </dsp:nvSpPr>
      <dsp:spPr>
        <a:xfrm>
          <a:off x="5709640" y="11542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77F55-8FBB-423A-BCBD-01B29FC07AF3}">
      <dsp:nvSpPr>
        <dsp:cNvPr id="0" name=""/>
        <dsp:cNvSpPr/>
      </dsp:nvSpPr>
      <dsp:spPr>
        <a:xfrm>
          <a:off x="5949706" y="251609"/>
          <a:ext cx="663040" cy="663040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8E9A2E-7C82-4D5B-88A4-62F9951E11F3}">
      <dsp:nvSpPr>
        <dsp:cNvPr id="0" name=""/>
        <dsp:cNvSpPr/>
      </dsp:nvSpPr>
      <dsp:spPr>
        <a:xfrm>
          <a:off x="7097778" y="11542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There is also mention to the main events like Warzone, and the home series which generate a lot of traffic and presence on the social media </a:t>
          </a:r>
        </a:p>
      </dsp:txBody>
      <dsp:txXfrm>
        <a:off x="7097778" y="11542"/>
        <a:ext cx="2694622" cy="1143172"/>
      </dsp:txXfrm>
    </dsp:sp>
    <dsp:sp modelId="{DF1AEEDA-81F8-4F0C-BD21-533285F997CC}">
      <dsp:nvSpPr>
        <dsp:cNvPr id="0" name=""/>
        <dsp:cNvSpPr/>
      </dsp:nvSpPr>
      <dsp:spPr>
        <a:xfrm>
          <a:off x="1157362" y="2044023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54064-F61C-4D06-995C-0FE3272EAB16}">
      <dsp:nvSpPr>
        <dsp:cNvPr id="0" name=""/>
        <dsp:cNvSpPr/>
      </dsp:nvSpPr>
      <dsp:spPr>
        <a:xfrm>
          <a:off x="1397428" y="2284089"/>
          <a:ext cx="663040" cy="663040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943F6C-C4E8-4FE8-8ACF-CFA09034773C}">
      <dsp:nvSpPr>
        <dsp:cNvPr id="0" name=""/>
        <dsp:cNvSpPr/>
      </dsp:nvSpPr>
      <dsp:spPr>
        <a:xfrm>
          <a:off x="2545500" y="2044023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On the sentiment analysis we can observe, the polarity is mainly neutral, however this can be due to the lack of a proper dictionary or sense on some game words</a:t>
          </a:r>
        </a:p>
      </dsp:txBody>
      <dsp:txXfrm>
        <a:off x="2545500" y="2044023"/>
        <a:ext cx="2694622" cy="1143172"/>
      </dsp:txXfrm>
    </dsp:sp>
    <dsp:sp modelId="{A95F18ED-2216-49FC-BDBA-CC2D06598D98}">
      <dsp:nvSpPr>
        <dsp:cNvPr id="0" name=""/>
        <dsp:cNvSpPr/>
      </dsp:nvSpPr>
      <dsp:spPr>
        <a:xfrm>
          <a:off x="5709640" y="2044023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8FD5E-7628-4A39-91CF-932E5AFDCB07}">
      <dsp:nvSpPr>
        <dsp:cNvPr id="0" name=""/>
        <dsp:cNvSpPr/>
      </dsp:nvSpPr>
      <dsp:spPr>
        <a:xfrm>
          <a:off x="5949706" y="2284089"/>
          <a:ext cx="663040" cy="663040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E2CC3-C1C7-4506-B87F-F136D586F0F3}">
      <dsp:nvSpPr>
        <dsp:cNvPr id="0" name=""/>
        <dsp:cNvSpPr/>
      </dsp:nvSpPr>
      <dsp:spPr>
        <a:xfrm>
          <a:off x="7097778" y="2044023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When we analyze the sentiment, both type of analysis shows a mainly positive trend, with words related to joy and trust, there is also a part related to disgust. However, this is associated to the competition itself.</a:t>
          </a:r>
        </a:p>
      </dsp:txBody>
      <dsp:txXfrm>
        <a:off x="7097778" y="2044023"/>
        <a:ext cx="2694622" cy="1143172"/>
      </dsp:txXfrm>
    </dsp:sp>
    <dsp:sp modelId="{B1E37BEF-F813-4B9D-A28B-C5DE807789F5}">
      <dsp:nvSpPr>
        <dsp:cNvPr id="0" name=""/>
        <dsp:cNvSpPr/>
      </dsp:nvSpPr>
      <dsp:spPr>
        <a:xfrm>
          <a:off x="1157362" y="4076503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1BB2F-E590-4E19-B2C0-487EFB835773}">
      <dsp:nvSpPr>
        <dsp:cNvPr id="0" name=""/>
        <dsp:cNvSpPr/>
      </dsp:nvSpPr>
      <dsp:spPr>
        <a:xfrm>
          <a:off x="1397428" y="4316569"/>
          <a:ext cx="663040" cy="663040"/>
        </a:xfrm>
        <a:prstGeom prst="rect">
          <a:avLst/>
        </a:prstGeom>
        <a:blipFill>
          <a:blip xmlns:r="http://schemas.openxmlformats.org/officeDocument/2006/relationships"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54643-A49E-4004-9604-A236154B98D3}">
      <dsp:nvSpPr>
        <dsp:cNvPr id="0" name=""/>
        <dsp:cNvSpPr/>
      </dsp:nvSpPr>
      <dsp:spPr>
        <a:xfrm>
          <a:off x="2545500" y="4076503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 the analysis by team the conclusion is also positive, most words have a positive analysis and with a big trend to express joy.</a:t>
          </a:r>
        </a:p>
      </dsp:txBody>
      <dsp:txXfrm>
        <a:off x="2545500" y="4076503"/>
        <a:ext cx="2694622" cy="1143172"/>
      </dsp:txXfrm>
    </dsp:sp>
    <dsp:sp modelId="{AF94ABA6-C691-4FBB-A6FF-8D2CF7EC65F2}">
      <dsp:nvSpPr>
        <dsp:cNvPr id="0" name=""/>
        <dsp:cNvSpPr/>
      </dsp:nvSpPr>
      <dsp:spPr>
        <a:xfrm>
          <a:off x="5709640" y="4076503"/>
          <a:ext cx="1143172" cy="114317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59033-8BEB-4C6D-8AE2-6314DFC1AD26}">
      <dsp:nvSpPr>
        <dsp:cNvPr id="0" name=""/>
        <dsp:cNvSpPr/>
      </dsp:nvSpPr>
      <dsp:spPr>
        <a:xfrm>
          <a:off x="5949706" y="4316569"/>
          <a:ext cx="663040" cy="663040"/>
        </a:xfrm>
        <a:prstGeom prst="rect">
          <a:avLst/>
        </a:prstGeom>
        <a:blipFill>
          <a:blip xmlns:r="http://schemas.openxmlformats.org/officeDocument/2006/relationships"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5A982-C59F-4C89-80A0-C200543FFEEE}">
      <dsp:nvSpPr>
        <dsp:cNvPr id="0" name=""/>
        <dsp:cNvSpPr/>
      </dsp:nvSpPr>
      <dsp:spPr>
        <a:xfrm>
          <a:off x="7097778" y="4076503"/>
          <a:ext cx="2694622" cy="1143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 the case of introducing a new team to the league, we need to generate competition with main teams, generate positive trends on social media and be part of main events.</a:t>
          </a:r>
        </a:p>
      </dsp:txBody>
      <dsp:txXfrm>
        <a:off x="7097778" y="4076503"/>
        <a:ext cx="2694622" cy="1143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CFD6-33DD-864A-830D-1B92E63F2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8C6668-AC41-674A-99AF-E2DA6E3AB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7DA13-A321-AF44-8E6C-F32ED8BB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4454C-6CF9-1F4A-B649-94C93A5A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78EC-E179-CD4F-96C5-4AF04B3A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6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BE799-1A22-AE49-905B-E8BD50A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483BA-DF55-8140-8F3A-869C7779F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92BC1-9FEC-0F4F-9B54-05C589D21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4BA49-5193-9B4F-ABB6-5C0A4BC4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63365-D1BD-724E-B3D0-56C0EBA6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2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742F0B-4893-5C4A-B6A2-1C25DEA88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6CDE7-D88D-644C-BCCF-45376E482B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18579-A035-6040-9D35-9D1581F5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3D5EA-529F-4347-858A-80E67460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F8BF2-B519-4340-98A4-7DB6D383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4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58B1-148F-C747-9AD7-74D1D7FD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B52E5-234F-CD4C-82FD-A7EBD2E8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DB48C-4262-C445-A7D3-F950C5B9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BC974-8F9B-A14B-9832-7169969DA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0E2B8-4A92-D34E-8877-1E029C8F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5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B053-773D-A04A-B56A-92AC23FF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6BE7F-0BDB-BC48-8129-65C75B8AB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4CB4-DEF6-E94F-A69A-DE17FABD8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418F2-00DB-F948-9B27-D739B7DD1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66799-286D-FA4A-83ED-91211CFB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83B2-5863-5949-ACD3-13434BF8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0007-8B29-E647-B868-292B90F2D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8739D-57B7-2447-B2DA-22C9F30BA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304AC-6C29-8142-9132-531782F2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37DE4-E67E-1642-942E-44876CEA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31E7A-1AE3-D240-A59C-B5965A62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8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CDC4-4120-7447-B2C2-C5697277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D91C4-B245-3C40-8A7E-EC29ACB10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8AB31-4BD4-A648-AC02-11CEB8A1A6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27D47-210C-B346-B744-8D1534AB3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60E50-8C12-F541-9474-871A00E6B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BACAF6-DDC8-564B-A6A2-29A919E9C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02B2B-17AF-454C-85EB-6D039EF3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113AF-FECB-3D47-9040-EEBC106A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63BA-E2B0-C241-8ADE-1EA8E6C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C8591-52F7-F247-B935-A70248E9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4DCBE-F6B6-E945-A59A-67856E4E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FDFF5-8FCB-F548-94D4-64DFDA2E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FCD12-7059-4145-BEC0-F32B403B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A02FCD-D287-C944-9412-E730D70F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9CE70-3B30-8C4A-9963-D38AF7CB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8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B3EA-C68F-C84D-8D92-B80C573C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0A49-7F0E-4F44-A415-8182096C9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F9F1-0E27-1742-A2D2-361DDB44B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0BB5D-40DF-9D44-A547-662DB892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2547C-6C9B-5D41-8C45-AF0CA369A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AEE82-86C9-3143-9222-0E042005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9C23-B653-1544-9DFD-2AE0744FA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BDBD3D-8FC2-F240-B684-91FB79D4A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4D462-BD84-B046-81C2-5CC3C1D0F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4C736-220F-EE45-A764-E08E17314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AEDBC-91AC-0948-B008-22D986085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B1314-2B65-A84C-951B-55A1C9D93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75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FE805-0C95-D14C-91FF-DB79C426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23CE3-DDDA-594E-832A-9E698C496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13BFF-EAC5-A142-82DC-487D28D9F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0572-1AEA-9548-87F6-6E3F9E59753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4791-78A0-714A-A3DD-15C7ED2F1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461EA-2050-E04C-909F-AC69C48DB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51065-9B4A-E54B-AEF0-D6A173E39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8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Data" Target="../diagrams/data3.xml"/><Relationship Id="rId11" Type="http://schemas.openxmlformats.org/officeDocument/2006/relationships/image" Target="../media/image2.png"/><Relationship Id="rId5" Type="http://schemas.openxmlformats.org/officeDocument/2006/relationships/image" Target="../media/image9.jpeg"/><Relationship Id="rId10" Type="http://schemas.microsoft.com/office/2007/relationships/diagramDrawing" Target="../diagrams/drawing3.xml"/><Relationship Id="rId4" Type="http://schemas.openxmlformats.org/officeDocument/2006/relationships/hyperlink" Target="https://esportsobserver.com/wp-content/uploads/2020/05/CDL-Warzone-Weekend.jpg" TargetMode="External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12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11" Type="http://schemas.openxmlformats.org/officeDocument/2006/relationships/image" Target="https://pbs.twimg.com/profile_images/1317503708385603585/qrAlg7_Z_400x400.png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71CFE9EA-50D8-4028-BE42-DC2D813BE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00889B-67F2-894D-927A-BB61D4E65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9976" y="5093208"/>
            <a:ext cx="6976872" cy="1261872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E-Sports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8CE73-3B95-5744-A52E-ECD6CB630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093208"/>
            <a:ext cx="2889504" cy="1261872"/>
          </a:xfrm>
        </p:spPr>
        <p:txBody>
          <a:bodyPr anchor="ctr">
            <a:normAutofit/>
          </a:bodyPr>
          <a:lstStyle/>
          <a:p>
            <a:pPr algn="r"/>
            <a:r>
              <a:rPr lang="en-US" sz="1600">
                <a:solidFill>
                  <a:schemeClr val="bg2"/>
                </a:solidFill>
              </a:rPr>
              <a:t>Call of Duty League</a:t>
            </a:r>
          </a:p>
          <a:p>
            <a:pPr algn="r"/>
            <a:r>
              <a:rPr lang="en-US" sz="1600">
                <a:solidFill>
                  <a:schemeClr val="bg2"/>
                </a:solidFill>
              </a:rPr>
              <a:t>Alonso Gallegos</a:t>
            </a:r>
          </a:p>
          <a:p>
            <a:pPr algn="r"/>
            <a:r>
              <a:rPr lang="en-US" sz="1600">
                <a:solidFill>
                  <a:schemeClr val="bg2"/>
                </a:solidFill>
              </a:rPr>
              <a:t>Hult International Business School</a:t>
            </a:r>
          </a:p>
        </p:txBody>
      </p:sp>
      <p:pic>
        <p:nvPicPr>
          <p:cNvPr id="1025" name="Picture 1" descr="Call of Duty League CDL teams">
            <a:extLst>
              <a:ext uri="{FF2B5EF4-FFF2-40B4-BE49-F238E27FC236}">
                <a16:creationId xmlns:a16="http://schemas.microsoft.com/office/drawing/2014/main" id="{66C5A4B3-1B2B-C142-BFBB-7007B135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357120" y="357251"/>
            <a:ext cx="747776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A218DD6-0CC7-465B-B80F-747F97B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6F3DA5-A01C-9A47-AFE6-53B3B3927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37"/>
    </mc:Choice>
    <mc:Fallback xmlns="">
      <p:transition spd="slow" advTm="1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4" descr="Call of Duty League Tweaks Championship Weekend, Adds ‘Warzone Weekend’ Event">
            <a:hlinkClick r:id="rId4"/>
            <a:extLst>
              <a:ext uri="{FF2B5EF4-FFF2-40B4-BE49-F238E27FC236}">
                <a16:creationId xmlns:a16="http://schemas.microsoft.com/office/drawing/2014/main" id="{075CE8F2-B033-BB46-B0BC-5D5EC3CF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1389" y="671951"/>
            <a:ext cx="6718216" cy="335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C24FFF-5856-8242-A849-2628D3286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556498"/>
              </p:ext>
            </p:extLst>
          </p:nvPr>
        </p:nvGraphicFramePr>
        <p:xfrm>
          <a:off x="3571875" y="4767660"/>
          <a:ext cx="7828445" cy="177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7E565A-7844-144D-912C-C19E8E18C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9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581"/>
    </mc:Choice>
    <mc:Fallback xmlns="">
      <p:transition spd="slow" advTm="23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953D-B5A2-D44C-B379-B710AE83A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100"/>
              <a:t>Polarity analysis by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4F478-C65F-D846-BDFE-A1D4E09AC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1600" dirty="0"/>
              <a:t>After running a polarity analysis, we can conclude the following:</a:t>
            </a:r>
          </a:p>
          <a:p>
            <a:pPr lvl="1"/>
            <a:r>
              <a:rPr lang="en-US" sz="1600" dirty="0"/>
              <a:t>Every team has a close polarity to 0, which mean in general, the perception is mainly neutral</a:t>
            </a:r>
          </a:p>
          <a:p>
            <a:pPr lvl="1"/>
            <a:r>
              <a:rPr lang="en-US" sz="1600" dirty="0"/>
              <a:t>The team with the most social media presence are:</a:t>
            </a:r>
          </a:p>
          <a:p>
            <a:pPr lvl="2"/>
            <a:r>
              <a:rPr lang="en-US" sz="1600" dirty="0"/>
              <a:t>Toronto Ultra (most positive polarity)</a:t>
            </a:r>
          </a:p>
          <a:p>
            <a:pPr lvl="2"/>
            <a:r>
              <a:rPr lang="en-US" sz="1600" dirty="0" err="1"/>
              <a:t>Rokker</a:t>
            </a:r>
            <a:endParaRPr lang="en-US" sz="1600" dirty="0"/>
          </a:p>
          <a:p>
            <a:pPr lvl="1"/>
            <a:r>
              <a:rPr lang="en-US" sz="1600" dirty="0"/>
              <a:t>Our analysis will focus on these team and Immortals the has changed names recently and has the most followers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18A08-714B-F74C-8328-0A89D63F9E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862" y="2366470"/>
            <a:ext cx="6019331" cy="2121813"/>
          </a:xfrm>
          <a:prstGeom prst="rect">
            <a:avLst/>
          </a:prstGeom>
          <a:effectLst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C0CBFD-2F8D-3C4B-AEF0-C13799277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33"/>
    </mc:Choice>
    <mc:Fallback xmlns="">
      <p:transition spd="slow" advTm="73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DC1B5-E8D3-C84E-B39F-33AE463F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60EA2-D803-0440-9C7D-98248226A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We start by classifying the words under 3 categories:</a:t>
            </a:r>
          </a:p>
          <a:p>
            <a:pPr lvl="1"/>
            <a:r>
              <a:rPr lang="en-US" sz="2000" dirty="0"/>
              <a:t>Positive</a:t>
            </a:r>
          </a:p>
          <a:p>
            <a:pPr lvl="1"/>
            <a:r>
              <a:rPr lang="en-US" sz="2000" dirty="0"/>
              <a:t>Negative</a:t>
            </a:r>
          </a:p>
          <a:p>
            <a:pPr lvl="1"/>
            <a:r>
              <a:rPr lang="en-US" sz="2000" dirty="0"/>
              <a:t>Neutral</a:t>
            </a:r>
          </a:p>
          <a:p>
            <a:pPr lvl="1"/>
            <a:endParaRPr lang="en-US" sz="2000" dirty="0"/>
          </a:p>
          <a:p>
            <a:r>
              <a:rPr lang="en-US" sz="2000" dirty="0"/>
              <a:t>Most words under the positive category, more use word or emoji: smiling 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FFBEE-A27A-1249-9B32-712949BDE8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457" y="786234"/>
            <a:ext cx="6155141" cy="530927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2CA481-378D-CA43-AD3A-CE62F7D9DF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8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69"/>
    </mc:Choice>
    <mc:Fallback xmlns="">
      <p:transition spd="slow" advTm="34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430CED0-9CC7-D643-BC2A-60F715C8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B1A1C4-1A35-CE40-A87D-D557AA6265EA}"/>
              </a:ext>
            </a:extLst>
          </p:cNvPr>
          <p:cNvSpPr txBox="1">
            <a:spLocks/>
          </p:cNvSpPr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As a second way to do a sentiment analysis we classified the words into:</a:t>
            </a:r>
          </a:p>
          <a:p>
            <a:pPr lvl="1"/>
            <a:r>
              <a:rPr lang="en-US" sz="1400" dirty="0"/>
              <a:t>Joy</a:t>
            </a:r>
          </a:p>
          <a:p>
            <a:pPr lvl="1"/>
            <a:r>
              <a:rPr lang="en-US" sz="1400" dirty="0"/>
              <a:t>Sadness</a:t>
            </a:r>
          </a:p>
          <a:p>
            <a:pPr lvl="1"/>
            <a:r>
              <a:rPr lang="en-US" sz="1400" dirty="0"/>
              <a:t>Trust</a:t>
            </a:r>
          </a:p>
          <a:p>
            <a:pPr lvl="1"/>
            <a:r>
              <a:rPr lang="en-US" sz="1400" dirty="0"/>
              <a:t>Surprise</a:t>
            </a:r>
          </a:p>
          <a:p>
            <a:pPr lvl="1"/>
            <a:r>
              <a:rPr lang="en-US" sz="1400" dirty="0"/>
              <a:t>Anger</a:t>
            </a:r>
          </a:p>
          <a:p>
            <a:pPr lvl="1"/>
            <a:r>
              <a:rPr lang="en-US" sz="1400" dirty="0"/>
              <a:t>Disgust</a:t>
            </a:r>
          </a:p>
          <a:p>
            <a:pPr lvl="1"/>
            <a:r>
              <a:rPr lang="en-US" sz="1400" dirty="0"/>
              <a:t>Anticipation</a:t>
            </a:r>
          </a:p>
          <a:p>
            <a:pPr lvl="1"/>
            <a:r>
              <a:rPr lang="en-US" sz="1400" dirty="0"/>
              <a:t>Fear</a:t>
            </a:r>
          </a:p>
          <a:p>
            <a:pPr lvl="1"/>
            <a:r>
              <a:rPr lang="en-US" sz="1400" dirty="0"/>
              <a:t>No Emotion</a:t>
            </a:r>
          </a:p>
          <a:p>
            <a:pPr lvl="1"/>
            <a:endParaRPr lang="en-US" sz="1400" dirty="0"/>
          </a:p>
          <a:p>
            <a:r>
              <a:rPr lang="en-US" sz="1400" dirty="0"/>
              <a:t>Most words under joy and disgust, more use word or emoji: smiling face, love, nose steam , rogue, nameless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75B784-6936-F742-BDAC-182C4FE46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475" y="228600"/>
            <a:ext cx="6986588" cy="63722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8884FDF-5995-6B4E-A0A6-DDE645945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61"/>
    </mc:Choice>
    <mc:Fallback xmlns="">
      <p:transition spd="slow" advTm="6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18136-1CB7-AA46-8ED9-A859F7EDBE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79" y="1386656"/>
            <a:ext cx="7556500" cy="6858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B462FFC-62FD-CA4D-BFB6-76C89546F51C}"/>
              </a:ext>
            </a:extLst>
          </p:cNvPr>
          <p:cNvGrpSpPr/>
          <p:nvPr/>
        </p:nvGrpSpPr>
        <p:grpSpPr>
          <a:xfrm>
            <a:off x="653235" y="2500360"/>
            <a:ext cx="4527119" cy="1409700"/>
            <a:chOff x="856031" y="1582222"/>
            <a:chExt cx="4527119" cy="14097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546B63-AEED-7144-9A7F-4F7F554FC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594"/>
            <a:stretch/>
          </p:blipFill>
          <p:spPr>
            <a:xfrm>
              <a:off x="856031" y="1941957"/>
              <a:ext cx="2288613" cy="6775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CF32C2F-33CA-6049-AF93-3F256D36BB0F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7140" y="1582222"/>
              <a:ext cx="1096010" cy="14097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C82D6C-1383-654E-8A9D-829D92EA11A8}"/>
              </a:ext>
            </a:extLst>
          </p:cNvPr>
          <p:cNvGrpSpPr/>
          <p:nvPr/>
        </p:nvGrpSpPr>
        <p:grpSpPr>
          <a:xfrm>
            <a:off x="6322850" y="2500360"/>
            <a:ext cx="4542634" cy="1387475"/>
            <a:chOff x="817560" y="3254097"/>
            <a:chExt cx="4542634" cy="1387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7E46F2-6890-FD4B-BD1C-1ACE3D299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7560" y="3737143"/>
              <a:ext cx="2288613" cy="5772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AE91EE-7E06-1D48-BC36-E438A440A3DA}"/>
                </a:ext>
              </a:extLst>
            </p:cNvPr>
            <p:cNvPicPr/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0694" y="3254097"/>
              <a:ext cx="1079500" cy="1387475"/>
            </a:xfrm>
            <a:prstGeom prst="rect">
              <a:avLst/>
            </a:prstGeom>
          </p:spPr>
        </p:pic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C3E8A423-E7B8-5B43-89C0-697BDB3E7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694" y="51927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090DBF-B688-6242-829F-3EC2DAF5CD51}"/>
              </a:ext>
            </a:extLst>
          </p:cNvPr>
          <p:cNvGrpSpPr/>
          <p:nvPr/>
        </p:nvGrpSpPr>
        <p:grpSpPr>
          <a:xfrm>
            <a:off x="3824683" y="4796473"/>
            <a:ext cx="4542633" cy="1079500"/>
            <a:chOff x="817561" y="5192713"/>
            <a:chExt cx="4542633" cy="1079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9DC801A-CC86-5C4E-AFA4-95E002190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7561" y="5276185"/>
              <a:ext cx="2288613" cy="648579"/>
            </a:xfrm>
            <a:prstGeom prst="rect">
              <a:avLst/>
            </a:prstGeom>
          </p:spPr>
        </p:pic>
        <p:pic>
          <p:nvPicPr>
            <p:cNvPr id="3073" name="Picture 14" descr="Image">
              <a:extLst>
                <a:ext uri="{FF2B5EF4-FFF2-40B4-BE49-F238E27FC236}">
                  <a16:creationId xmlns:a16="http://schemas.microsoft.com/office/drawing/2014/main" id="{55D1AB11-9ED0-7E48-8635-5A945CC16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r:link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694" y="5192713"/>
              <a:ext cx="1079500" cy="107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D62624D-40F6-E94F-9B1F-7A82E425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7403783" cy="836137"/>
          </a:xfrm>
        </p:spPr>
        <p:txBody>
          <a:bodyPr anchor="b">
            <a:normAutofit/>
          </a:bodyPr>
          <a:lstStyle/>
          <a:p>
            <a:r>
              <a:rPr lang="en-US" sz="5400" dirty="0"/>
              <a:t>Polarity Analysis by team 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64515A2-3C4C-5F4F-A609-8DA5AD50E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0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53"/>
    </mc:Choice>
    <mc:Fallback xmlns="">
      <p:transition spd="slow" advTm="4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2476F8-86E7-884A-ADEC-8D8A407BD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/>
              <a:t>Word Frequency Analysis </a:t>
            </a:r>
            <a:br>
              <a:rPr lang="en-US" sz="3300"/>
            </a:br>
            <a:r>
              <a:rPr lang="en-US" sz="3300"/>
              <a:t>by team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CCB1B9E-A476-354A-A141-39CF6A8696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3979" y="95044"/>
            <a:ext cx="4838657" cy="308631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DBA028C-3AD4-8D4D-A7BB-5D17BC386A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357" y="3315854"/>
            <a:ext cx="5366636" cy="3455611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5DFB062-FB16-A94B-B7E5-817136C3FB4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0323" y="3315854"/>
            <a:ext cx="5445971" cy="3455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D26C9-B7A5-6740-9F31-5BF28CFB056C}"/>
              </a:ext>
            </a:extLst>
          </p:cNvPr>
          <p:cNvSpPr txBox="1"/>
          <p:nvPr/>
        </p:nvSpPr>
        <p:spPr>
          <a:xfrm>
            <a:off x="6550323" y="6425904"/>
            <a:ext cx="5445971" cy="34556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Toronto Ultra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F3C81-5B60-6449-8D43-A3C31C5FA4A3}"/>
              </a:ext>
            </a:extLst>
          </p:cNvPr>
          <p:cNvSpPr txBox="1"/>
          <p:nvPr/>
        </p:nvSpPr>
        <p:spPr>
          <a:xfrm>
            <a:off x="859357" y="6425904"/>
            <a:ext cx="5366636" cy="34556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ROKKR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58C76-0F17-1543-B663-0BE7605ACFA0}"/>
              </a:ext>
            </a:extLst>
          </p:cNvPr>
          <p:cNvSpPr txBox="1"/>
          <p:nvPr/>
        </p:nvSpPr>
        <p:spPr>
          <a:xfrm>
            <a:off x="6853979" y="2872732"/>
            <a:ext cx="4838657" cy="30863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Immortals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508887E-8E6E-8B4D-A276-32BE1E341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0"/>
    </mc:Choice>
    <mc:Fallback xmlns="">
      <p:transition spd="slow" advTm="29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3B8DC-1AA2-C246-9AA8-F192F455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8" y="655128"/>
            <a:ext cx="4613919" cy="1499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Timeline of Identified Words ( Value Polarity)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56B37B6-E99A-674A-8AAD-F823F9FBAF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837" y="369549"/>
            <a:ext cx="5586942" cy="25373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2ED61EF-707B-5840-815C-9E7DF3D447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204" y="3619282"/>
            <a:ext cx="5586942" cy="2848754"/>
          </a:xfrm>
          <a:prstGeom prst="rect">
            <a:avLst/>
          </a:prstGeom>
        </p:spPr>
      </p:pic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E0DE8B6-D9C0-FA44-8A99-242BD4BB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838" y="3617257"/>
            <a:ext cx="5586942" cy="2852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68664C-D580-A64C-BA5A-730B5DD86482}"/>
              </a:ext>
            </a:extLst>
          </p:cNvPr>
          <p:cNvSpPr txBox="1"/>
          <p:nvPr/>
        </p:nvSpPr>
        <p:spPr>
          <a:xfrm>
            <a:off x="6479838" y="6184781"/>
            <a:ext cx="5586942" cy="28528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Toronto Ultra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95296-8DF9-4F47-9324-B839DAB62C50}"/>
              </a:ext>
            </a:extLst>
          </p:cNvPr>
          <p:cNvSpPr txBox="1"/>
          <p:nvPr/>
        </p:nvSpPr>
        <p:spPr>
          <a:xfrm>
            <a:off x="6479837" y="2653127"/>
            <a:ext cx="5586942" cy="25373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ROKKR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7BFA8D-1B62-FB4F-ACF9-809BDF872BCE}"/>
              </a:ext>
            </a:extLst>
          </p:cNvPr>
          <p:cNvSpPr txBox="1"/>
          <p:nvPr/>
        </p:nvSpPr>
        <p:spPr>
          <a:xfrm>
            <a:off x="749204" y="6183161"/>
            <a:ext cx="5586942" cy="2848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Immortals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F745A30-BB65-7545-82F1-F22BA40A6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1"/>
    </mc:Choice>
    <mc:Fallback xmlns="">
      <p:transition spd="slow" advTm="30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B7B42F36-B3C1-4247-AF36-090F0134E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"/>
            <a:ext cx="12188952" cy="68579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F131A2-E574-4D95-A322-C5FF0B64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  <a:latin typeface="Times-Roman"/>
              </a:rPr>
              <a:t>FamilyID=Office_ArchiveTorn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4D8CFF-82D4-5247-9394-264FCA9A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61" y="5351927"/>
            <a:ext cx="8804444" cy="1004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Sentiment Analysis</a:t>
            </a:r>
            <a:b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by team</a:t>
            </a:r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B777E86C-3A68-834B-89C0-7FDA8279BB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8601" y="10"/>
            <a:ext cx="4079551" cy="5121732"/>
          </a:xfrm>
          <a:custGeom>
            <a:avLst/>
            <a:gdLst/>
            <a:ahLst/>
            <a:cxnLst/>
            <a:rect l="l" t="t" r="r" b="b"/>
            <a:pathLst>
              <a:path w="4079551" h="5121742">
                <a:moveTo>
                  <a:pt x="0" y="0"/>
                </a:moveTo>
                <a:lnTo>
                  <a:pt x="1995194" y="0"/>
                </a:lnTo>
                <a:lnTo>
                  <a:pt x="2066032" y="17448"/>
                </a:lnTo>
                <a:cubicBezTo>
                  <a:pt x="2128997" y="23966"/>
                  <a:pt x="2110147" y="27214"/>
                  <a:pt x="2159511" y="26888"/>
                </a:cubicBezTo>
                <a:cubicBezTo>
                  <a:pt x="2164432" y="26525"/>
                  <a:pt x="2173850" y="35708"/>
                  <a:pt x="2192911" y="33431"/>
                </a:cubicBezTo>
                <a:cubicBezTo>
                  <a:pt x="2223081" y="37362"/>
                  <a:pt x="2206425" y="48416"/>
                  <a:pt x="2245068" y="52056"/>
                </a:cubicBezTo>
                <a:cubicBezTo>
                  <a:pt x="2241495" y="55478"/>
                  <a:pt x="2279354" y="53783"/>
                  <a:pt x="2283002" y="65933"/>
                </a:cubicBezTo>
                <a:cubicBezTo>
                  <a:pt x="2299420" y="69803"/>
                  <a:pt x="2324641" y="73066"/>
                  <a:pt x="2343575" y="75274"/>
                </a:cubicBezTo>
                <a:cubicBezTo>
                  <a:pt x="2371943" y="81224"/>
                  <a:pt x="2386065" y="87641"/>
                  <a:pt x="2390257" y="91880"/>
                </a:cubicBezTo>
                <a:cubicBezTo>
                  <a:pt x="2418657" y="98611"/>
                  <a:pt x="2415586" y="99822"/>
                  <a:pt x="2452878" y="114104"/>
                </a:cubicBezTo>
                <a:cubicBezTo>
                  <a:pt x="2474763" y="108974"/>
                  <a:pt x="2493568" y="120070"/>
                  <a:pt x="2502728" y="130204"/>
                </a:cubicBezTo>
                <a:cubicBezTo>
                  <a:pt x="2527501" y="139804"/>
                  <a:pt x="2581310" y="162727"/>
                  <a:pt x="2616700" y="165762"/>
                </a:cubicBezTo>
                <a:cubicBezTo>
                  <a:pt x="2670822" y="165032"/>
                  <a:pt x="2655678" y="176304"/>
                  <a:pt x="2679757" y="184874"/>
                </a:cubicBezTo>
                <a:cubicBezTo>
                  <a:pt x="2698501" y="195527"/>
                  <a:pt x="2695893" y="186329"/>
                  <a:pt x="2715454" y="199796"/>
                </a:cubicBezTo>
                <a:lnTo>
                  <a:pt x="2751684" y="215417"/>
                </a:lnTo>
                <a:lnTo>
                  <a:pt x="2795379" y="239878"/>
                </a:lnTo>
                <a:lnTo>
                  <a:pt x="2805381" y="246602"/>
                </a:lnTo>
                <a:cubicBezTo>
                  <a:pt x="2810511" y="246626"/>
                  <a:pt x="2813766" y="247045"/>
                  <a:pt x="2815845" y="247782"/>
                </a:cubicBezTo>
                <a:cubicBezTo>
                  <a:pt x="2815896" y="247881"/>
                  <a:pt x="2815949" y="247980"/>
                  <a:pt x="2816000" y="248079"/>
                </a:cubicBezTo>
                <a:lnTo>
                  <a:pt x="2830764" y="251040"/>
                </a:lnTo>
                <a:cubicBezTo>
                  <a:pt x="2847879" y="251404"/>
                  <a:pt x="2882218" y="277370"/>
                  <a:pt x="2898472" y="276678"/>
                </a:cubicBezTo>
                <a:cubicBezTo>
                  <a:pt x="2905647" y="293133"/>
                  <a:pt x="2902453" y="265766"/>
                  <a:pt x="2929804" y="280704"/>
                </a:cubicBezTo>
                <a:cubicBezTo>
                  <a:pt x="2941996" y="282696"/>
                  <a:pt x="2947122" y="284716"/>
                  <a:pt x="2957338" y="286247"/>
                </a:cubicBezTo>
                <a:cubicBezTo>
                  <a:pt x="2957479" y="286667"/>
                  <a:pt x="2990960" y="289467"/>
                  <a:pt x="2991101" y="289887"/>
                </a:cubicBezTo>
                <a:lnTo>
                  <a:pt x="3015504" y="293980"/>
                </a:lnTo>
                <a:lnTo>
                  <a:pt x="3021078" y="296051"/>
                </a:lnTo>
                <a:lnTo>
                  <a:pt x="3053567" y="292851"/>
                </a:lnTo>
                <a:lnTo>
                  <a:pt x="3069787" y="292672"/>
                </a:lnTo>
                <a:lnTo>
                  <a:pt x="3075539" y="289579"/>
                </a:lnTo>
                <a:cubicBezTo>
                  <a:pt x="3081105" y="287930"/>
                  <a:pt x="3088240" y="287741"/>
                  <a:pt x="3098888" y="290860"/>
                </a:cubicBezTo>
                <a:lnTo>
                  <a:pt x="3101129" y="292153"/>
                </a:lnTo>
                <a:lnTo>
                  <a:pt x="3133932" y="286561"/>
                </a:lnTo>
                <a:cubicBezTo>
                  <a:pt x="3140944" y="284784"/>
                  <a:pt x="3168952" y="294171"/>
                  <a:pt x="3174858" y="290616"/>
                </a:cubicBezTo>
                <a:cubicBezTo>
                  <a:pt x="3230764" y="295457"/>
                  <a:pt x="3264969" y="278925"/>
                  <a:pt x="3333227" y="290351"/>
                </a:cubicBezTo>
                <a:cubicBezTo>
                  <a:pt x="3378919" y="294938"/>
                  <a:pt x="3404596" y="294841"/>
                  <a:pt x="3434083" y="298450"/>
                </a:cubicBezTo>
                <a:cubicBezTo>
                  <a:pt x="3463570" y="302059"/>
                  <a:pt x="3491152" y="308462"/>
                  <a:pt x="3510149" y="312007"/>
                </a:cubicBezTo>
                <a:cubicBezTo>
                  <a:pt x="3529146" y="315552"/>
                  <a:pt x="3524019" y="317217"/>
                  <a:pt x="3548064" y="319723"/>
                </a:cubicBezTo>
                <a:cubicBezTo>
                  <a:pt x="3572109" y="322229"/>
                  <a:pt x="3631075" y="320322"/>
                  <a:pt x="3654421" y="327043"/>
                </a:cubicBezTo>
                <a:cubicBezTo>
                  <a:pt x="3679638" y="326359"/>
                  <a:pt x="3682937" y="337391"/>
                  <a:pt x="3696714" y="336075"/>
                </a:cubicBezTo>
                <a:cubicBezTo>
                  <a:pt x="3767949" y="352546"/>
                  <a:pt x="3827292" y="349618"/>
                  <a:pt x="3913983" y="346950"/>
                </a:cubicBezTo>
                <a:cubicBezTo>
                  <a:pt x="3971130" y="351831"/>
                  <a:pt x="3970098" y="354607"/>
                  <a:pt x="3995145" y="357420"/>
                </a:cubicBezTo>
                <a:cubicBezTo>
                  <a:pt x="4002790" y="360247"/>
                  <a:pt x="4006581" y="350414"/>
                  <a:pt x="4013468" y="354306"/>
                </a:cubicBezTo>
                <a:lnTo>
                  <a:pt x="4048834" y="359505"/>
                </a:lnTo>
                <a:lnTo>
                  <a:pt x="4074799" y="369645"/>
                </a:lnTo>
                <a:lnTo>
                  <a:pt x="4079551" y="370898"/>
                </a:lnTo>
                <a:lnTo>
                  <a:pt x="4079551" y="5121742"/>
                </a:lnTo>
                <a:lnTo>
                  <a:pt x="4068742" y="5113500"/>
                </a:lnTo>
                <a:cubicBezTo>
                  <a:pt x="4063338" y="5107661"/>
                  <a:pt x="4059868" y="5101409"/>
                  <a:pt x="4058894" y="5094665"/>
                </a:cubicBezTo>
                <a:cubicBezTo>
                  <a:pt x="3987852" y="5077156"/>
                  <a:pt x="4047488" y="5077984"/>
                  <a:pt x="3952029" y="5063154"/>
                </a:cubicBezTo>
                <a:cubicBezTo>
                  <a:pt x="3867363" y="5050598"/>
                  <a:pt x="3615061" y="5028910"/>
                  <a:pt x="3557637" y="5010001"/>
                </a:cubicBezTo>
                <a:cubicBezTo>
                  <a:pt x="3479990" y="5000422"/>
                  <a:pt x="3519950" y="4999882"/>
                  <a:pt x="3486145" y="5005680"/>
                </a:cubicBezTo>
                <a:cubicBezTo>
                  <a:pt x="3429218" y="5014226"/>
                  <a:pt x="3425986" y="4996913"/>
                  <a:pt x="3388517" y="4998135"/>
                </a:cubicBezTo>
                <a:cubicBezTo>
                  <a:pt x="3332792" y="4985135"/>
                  <a:pt x="3225211" y="4978839"/>
                  <a:pt x="3151800" y="4964999"/>
                </a:cubicBezTo>
                <a:cubicBezTo>
                  <a:pt x="3089955" y="4955605"/>
                  <a:pt x="3078013" y="4941781"/>
                  <a:pt x="3017820" y="4936923"/>
                </a:cubicBezTo>
                <a:cubicBezTo>
                  <a:pt x="2983861" y="4928606"/>
                  <a:pt x="2965335" y="4947639"/>
                  <a:pt x="2948051" y="4915098"/>
                </a:cubicBezTo>
                <a:cubicBezTo>
                  <a:pt x="2926332" y="4902193"/>
                  <a:pt x="2886343" y="4901643"/>
                  <a:pt x="2850186" y="4894812"/>
                </a:cubicBezTo>
                <a:cubicBezTo>
                  <a:pt x="2832001" y="4893294"/>
                  <a:pt x="2812810" y="4898744"/>
                  <a:pt x="2773357" y="4888477"/>
                </a:cubicBezTo>
                <a:cubicBezTo>
                  <a:pt x="2743350" y="4880689"/>
                  <a:pt x="2708497" y="4865066"/>
                  <a:pt x="2705025" y="4886289"/>
                </a:cubicBezTo>
                <a:cubicBezTo>
                  <a:pt x="2674575" y="4858628"/>
                  <a:pt x="2685763" y="4877642"/>
                  <a:pt x="2646233" y="4877189"/>
                </a:cubicBezTo>
                <a:cubicBezTo>
                  <a:pt x="2543240" y="4848149"/>
                  <a:pt x="2501889" y="4866909"/>
                  <a:pt x="2424169" y="4851885"/>
                </a:cubicBezTo>
                <a:cubicBezTo>
                  <a:pt x="2404486" y="4833480"/>
                  <a:pt x="2400682" y="4878338"/>
                  <a:pt x="2350685" y="4835310"/>
                </a:cubicBezTo>
                <a:cubicBezTo>
                  <a:pt x="2346969" y="4837458"/>
                  <a:pt x="2324430" y="4815003"/>
                  <a:pt x="2309189" y="4809282"/>
                </a:cubicBezTo>
                <a:cubicBezTo>
                  <a:pt x="2293948" y="4803561"/>
                  <a:pt x="2272811" y="4801970"/>
                  <a:pt x="2259235" y="4800986"/>
                </a:cubicBezTo>
                <a:cubicBezTo>
                  <a:pt x="2245658" y="4800001"/>
                  <a:pt x="2243609" y="4803372"/>
                  <a:pt x="2227729" y="4803372"/>
                </a:cubicBezTo>
                <a:cubicBezTo>
                  <a:pt x="2211848" y="4803372"/>
                  <a:pt x="2190174" y="4790407"/>
                  <a:pt x="2160878" y="4813279"/>
                </a:cubicBezTo>
                <a:cubicBezTo>
                  <a:pt x="2146951" y="4811561"/>
                  <a:pt x="2155252" y="4798893"/>
                  <a:pt x="2144167" y="4793069"/>
                </a:cubicBezTo>
                <a:cubicBezTo>
                  <a:pt x="2138625" y="4790157"/>
                  <a:pt x="2130209" y="4787368"/>
                  <a:pt x="2121162" y="4784859"/>
                </a:cubicBezTo>
                <a:lnTo>
                  <a:pt x="2094401" y="4778344"/>
                </a:lnTo>
                <a:lnTo>
                  <a:pt x="2094882" y="4776919"/>
                </a:lnTo>
                <a:cubicBezTo>
                  <a:pt x="2092677" y="4775558"/>
                  <a:pt x="2089097" y="4774323"/>
                  <a:pt x="2087794" y="4774223"/>
                </a:cubicBezTo>
                <a:cubicBezTo>
                  <a:pt x="2086491" y="4774123"/>
                  <a:pt x="2087466" y="4775159"/>
                  <a:pt x="2094371" y="4778337"/>
                </a:cubicBezTo>
                <a:lnTo>
                  <a:pt x="2094401" y="4778344"/>
                </a:lnTo>
                <a:lnTo>
                  <a:pt x="2093715" y="4780377"/>
                </a:lnTo>
                <a:cubicBezTo>
                  <a:pt x="2089515" y="4780985"/>
                  <a:pt x="2080286" y="4780711"/>
                  <a:pt x="2062375" y="4778549"/>
                </a:cubicBezTo>
                <a:cubicBezTo>
                  <a:pt x="2042674" y="4771181"/>
                  <a:pt x="2014477" y="4774492"/>
                  <a:pt x="1994248" y="4768862"/>
                </a:cubicBezTo>
                <a:cubicBezTo>
                  <a:pt x="1974019" y="4763231"/>
                  <a:pt x="1952871" y="4755713"/>
                  <a:pt x="1937256" y="4751678"/>
                </a:cubicBezTo>
                <a:cubicBezTo>
                  <a:pt x="1907785" y="4744300"/>
                  <a:pt x="1899543" y="4740617"/>
                  <a:pt x="1881810" y="4737737"/>
                </a:cubicBezTo>
                <a:cubicBezTo>
                  <a:pt x="1864077" y="4734858"/>
                  <a:pt x="1845240" y="4734501"/>
                  <a:pt x="1830859" y="4734403"/>
                </a:cubicBezTo>
                <a:cubicBezTo>
                  <a:pt x="1816479" y="4734305"/>
                  <a:pt x="1813540" y="4739700"/>
                  <a:pt x="1795527" y="4737148"/>
                </a:cubicBezTo>
                <a:cubicBezTo>
                  <a:pt x="1766274" y="4729435"/>
                  <a:pt x="1769196" y="4730400"/>
                  <a:pt x="1733366" y="4726150"/>
                </a:cubicBezTo>
                <a:lnTo>
                  <a:pt x="1642377" y="4726617"/>
                </a:lnTo>
                <a:lnTo>
                  <a:pt x="1611957" y="4723904"/>
                </a:lnTo>
                <a:cubicBezTo>
                  <a:pt x="1601202" y="4725929"/>
                  <a:pt x="1590447" y="4714121"/>
                  <a:pt x="1579694" y="4716145"/>
                </a:cubicBezTo>
                <a:lnTo>
                  <a:pt x="1529000" y="4712292"/>
                </a:lnTo>
                <a:cubicBezTo>
                  <a:pt x="1506629" y="4692374"/>
                  <a:pt x="1502551" y="4712551"/>
                  <a:pt x="1486695" y="4707303"/>
                </a:cubicBezTo>
                <a:cubicBezTo>
                  <a:pt x="1459462" y="4696523"/>
                  <a:pt x="1453852" y="4697563"/>
                  <a:pt x="1426366" y="4687718"/>
                </a:cubicBezTo>
                <a:cubicBezTo>
                  <a:pt x="1412560" y="4689453"/>
                  <a:pt x="1397512" y="4684365"/>
                  <a:pt x="1384037" y="4687843"/>
                </a:cubicBezTo>
                <a:lnTo>
                  <a:pt x="1346996" y="4686184"/>
                </a:lnTo>
                <a:lnTo>
                  <a:pt x="1308817" y="4690023"/>
                </a:lnTo>
                <a:lnTo>
                  <a:pt x="1268850" y="4701204"/>
                </a:lnTo>
                <a:cubicBezTo>
                  <a:pt x="1253323" y="4701949"/>
                  <a:pt x="1236826" y="4700974"/>
                  <a:pt x="1218909" y="4697243"/>
                </a:cubicBezTo>
                <a:cubicBezTo>
                  <a:pt x="1204883" y="4695263"/>
                  <a:pt x="1183521" y="4694006"/>
                  <a:pt x="1167081" y="4681108"/>
                </a:cubicBezTo>
                <a:cubicBezTo>
                  <a:pt x="1150641" y="4668210"/>
                  <a:pt x="1027982" y="4656956"/>
                  <a:pt x="1028065" y="4656732"/>
                </a:cubicBezTo>
                <a:cubicBezTo>
                  <a:pt x="997413" y="4653433"/>
                  <a:pt x="998916" y="4666066"/>
                  <a:pt x="983167" y="4667463"/>
                </a:cubicBezTo>
                <a:cubicBezTo>
                  <a:pt x="967418" y="4668859"/>
                  <a:pt x="959283" y="4663456"/>
                  <a:pt x="933575" y="4665113"/>
                </a:cubicBezTo>
                <a:cubicBezTo>
                  <a:pt x="907867" y="4666771"/>
                  <a:pt x="856664" y="4676890"/>
                  <a:pt x="828922" y="4677409"/>
                </a:cubicBezTo>
                <a:cubicBezTo>
                  <a:pt x="808598" y="4677652"/>
                  <a:pt x="807933" y="4665718"/>
                  <a:pt x="785859" y="4661311"/>
                </a:cubicBezTo>
                <a:cubicBezTo>
                  <a:pt x="764346" y="4676275"/>
                  <a:pt x="708123" y="4640980"/>
                  <a:pt x="709519" y="4662282"/>
                </a:cubicBezTo>
                <a:cubicBezTo>
                  <a:pt x="657776" y="4649495"/>
                  <a:pt x="666334" y="4651568"/>
                  <a:pt x="642835" y="4656529"/>
                </a:cubicBezTo>
                <a:lnTo>
                  <a:pt x="617041" y="4662947"/>
                </a:lnTo>
                <a:lnTo>
                  <a:pt x="530174" y="4659157"/>
                </a:lnTo>
                <a:lnTo>
                  <a:pt x="522967" y="4664296"/>
                </a:lnTo>
                <a:lnTo>
                  <a:pt x="505439" y="4665425"/>
                </a:lnTo>
                <a:lnTo>
                  <a:pt x="498947" y="4666124"/>
                </a:lnTo>
                <a:lnTo>
                  <a:pt x="494921" y="4663656"/>
                </a:lnTo>
                <a:cubicBezTo>
                  <a:pt x="492531" y="4662547"/>
                  <a:pt x="490756" y="4662473"/>
                  <a:pt x="489479" y="4664277"/>
                </a:cubicBezTo>
                <a:cubicBezTo>
                  <a:pt x="489277" y="4665254"/>
                  <a:pt x="489077" y="4666231"/>
                  <a:pt x="488876" y="4667208"/>
                </a:cubicBezTo>
                <a:lnTo>
                  <a:pt x="454603" y="4670897"/>
                </a:lnTo>
                <a:lnTo>
                  <a:pt x="208211" y="4676399"/>
                </a:lnTo>
                <a:cubicBezTo>
                  <a:pt x="153499" y="4693629"/>
                  <a:pt x="92158" y="4691047"/>
                  <a:pt x="29399" y="4685637"/>
                </a:cubicBezTo>
                <a:lnTo>
                  <a:pt x="0" y="4683114"/>
                </a:lnTo>
                <a:close/>
              </a:path>
            </a:pathLst>
          </a:cu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635B28D0-0424-DA43-AA50-5EFA7D057BE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0"/>
            <a:ext cx="4044282" cy="4706602"/>
          </a:xfrm>
          <a:custGeom>
            <a:avLst/>
            <a:gdLst/>
            <a:ahLst/>
            <a:cxnLst/>
            <a:rect l="l" t="t" r="r" b="b"/>
            <a:pathLst>
              <a:path w="4044302" h="4706612">
                <a:moveTo>
                  <a:pt x="0" y="0"/>
                </a:moveTo>
                <a:lnTo>
                  <a:pt x="4044302" y="0"/>
                </a:lnTo>
                <a:lnTo>
                  <a:pt x="4044302" y="4683603"/>
                </a:lnTo>
                <a:lnTo>
                  <a:pt x="3973451" y="4677522"/>
                </a:lnTo>
                <a:cubicBezTo>
                  <a:pt x="3942015" y="4675526"/>
                  <a:pt x="3910877" y="4674945"/>
                  <a:pt x="3880688" y="4677902"/>
                </a:cubicBezTo>
                <a:cubicBezTo>
                  <a:pt x="3854349" y="4668373"/>
                  <a:pt x="3867024" y="4694267"/>
                  <a:pt x="3804472" y="4706612"/>
                </a:cubicBezTo>
                <a:cubicBezTo>
                  <a:pt x="3769790" y="4699764"/>
                  <a:pt x="3709689" y="4672031"/>
                  <a:pt x="3671141" y="4669214"/>
                </a:cubicBezTo>
                <a:cubicBezTo>
                  <a:pt x="3634430" y="4661806"/>
                  <a:pt x="3632993" y="4657630"/>
                  <a:pt x="3609792" y="4651280"/>
                </a:cubicBezTo>
                <a:cubicBezTo>
                  <a:pt x="3586591" y="4644931"/>
                  <a:pt x="3596838" y="4646444"/>
                  <a:pt x="3550675" y="4644949"/>
                </a:cubicBezTo>
                <a:cubicBezTo>
                  <a:pt x="3513195" y="4640338"/>
                  <a:pt x="3398385" y="4630109"/>
                  <a:pt x="3362699" y="4629669"/>
                </a:cubicBezTo>
                <a:cubicBezTo>
                  <a:pt x="3327014" y="4629229"/>
                  <a:pt x="3350265" y="4628980"/>
                  <a:pt x="3317820" y="4628473"/>
                </a:cubicBezTo>
                <a:cubicBezTo>
                  <a:pt x="3291761" y="4635373"/>
                  <a:pt x="3220279" y="4625153"/>
                  <a:pt x="3202541" y="4611353"/>
                </a:cubicBezTo>
                <a:cubicBezTo>
                  <a:pt x="3176498" y="4608414"/>
                  <a:pt x="3173034" y="4597692"/>
                  <a:pt x="3165095" y="4593183"/>
                </a:cubicBezTo>
                <a:cubicBezTo>
                  <a:pt x="3157156" y="4588674"/>
                  <a:pt x="3151440" y="4597640"/>
                  <a:pt x="3142614" y="4593521"/>
                </a:cubicBezTo>
                <a:cubicBezTo>
                  <a:pt x="3133788" y="4589402"/>
                  <a:pt x="3119786" y="4585666"/>
                  <a:pt x="3108607" y="4586122"/>
                </a:cubicBezTo>
                <a:cubicBezTo>
                  <a:pt x="3097429" y="4586579"/>
                  <a:pt x="3083057" y="4584832"/>
                  <a:pt x="3060172" y="4583967"/>
                </a:cubicBezTo>
                <a:cubicBezTo>
                  <a:pt x="3037288" y="4583102"/>
                  <a:pt x="3008898" y="4580847"/>
                  <a:pt x="2971297" y="4580934"/>
                </a:cubicBezTo>
                <a:cubicBezTo>
                  <a:pt x="2936460" y="4577753"/>
                  <a:pt x="2952539" y="4581456"/>
                  <a:pt x="2872577" y="4576652"/>
                </a:cubicBezTo>
                <a:cubicBezTo>
                  <a:pt x="2845447" y="4572221"/>
                  <a:pt x="2833971" y="4557733"/>
                  <a:pt x="2814205" y="4559580"/>
                </a:cubicBezTo>
                <a:cubicBezTo>
                  <a:pt x="2790909" y="4543112"/>
                  <a:pt x="2768526" y="4546849"/>
                  <a:pt x="2754311" y="4545459"/>
                </a:cubicBezTo>
                <a:cubicBezTo>
                  <a:pt x="2740096" y="4544070"/>
                  <a:pt x="2737019" y="4543662"/>
                  <a:pt x="2723224" y="4546010"/>
                </a:cubicBezTo>
                <a:cubicBezTo>
                  <a:pt x="2709430" y="4548359"/>
                  <a:pt x="2687410" y="4554101"/>
                  <a:pt x="2672793" y="4554314"/>
                </a:cubicBezTo>
                <a:cubicBezTo>
                  <a:pt x="2658176" y="4554527"/>
                  <a:pt x="2649574" y="4546685"/>
                  <a:pt x="2635521" y="4547286"/>
                </a:cubicBezTo>
                <a:cubicBezTo>
                  <a:pt x="2621467" y="4547887"/>
                  <a:pt x="2621767" y="4560245"/>
                  <a:pt x="2588471" y="4557919"/>
                </a:cubicBezTo>
                <a:lnTo>
                  <a:pt x="2439275" y="4540387"/>
                </a:lnTo>
                <a:cubicBezTo>
                  <a:pt x="2417784" y="4540194"/>
                  <a:pt x="2396292" y="4546221"/>
                  <a:pt x="2374801" y="4546028"/>
                </a:cubicBezTo>
                <a:cubicBezTo>
                  <a:pt x="2331700" y="4546603"/>
                  <a:pt x="2372806" y="4559122"/>
                  <a:pt x="2318618" y="4550990"/>
                </a:cubicBezTo>
                <a:cubicBezTo>
                  <a:pt x="2264430" y="4533528"/>
                  <a:pt x="2150787" y="4518120"/>
                  <a:pt x="2084135" y="4520400"/>
                </a:cubicBezTo>
                <a:lnTo>
                  <a:pt x="2010848" y="4500404"/>
                </a:lnTo>
                <a:lnTo>
                  <a:pt x="1962215" y="4501400"/>
                </a:lnTo>
                <a:lnTo>
                  <a:pt x="1926990" y="4495570"/>
                </a:lnTo>
                <a:cubicBezTo>
                  <a:pt x="1909127" y="4479452"/>
                  <a:pt x="1902510" y="4484082"/>
                  <a:pt x="1884649" y="4474880"/>
                </a:cubicBezTo>
                <a:cubicBezTo>
                  <a:pt x="1864462" y="4463930"/>
                  <a:pt x="1869383" y="4485922"/>
                  <a:pt x="1816219" y="4470938"/>
                </a:cubicBezTo>
                <a:cubicBezTo>
                  <a:pt x="1786214" y="4478916"/>
                  <a:pt x="1794086" y="4458547"/>
                  <a:pt x="1768335" y="4471096"/>
                </a:cubicBezTo>
                <a:cubicBezTo>
                  <a:pt x="1756010" y="4466078"/>
                  <a:pt x="1737157" y="4463295"/>
                  <a:pt x="1725889" y="4456707"/>
                </a:cubicBezTo>
                <a:lnTo>
                  <a:pt x="1704987" y="4453275"/>
                </a:lnTo>
                <a:lnTo>
                  <a:pt x="1678857" y="4447221"/>
                </a:lnTo>
                <a:lnTo>
                  <a:pt x="1674568" y="4435925"/>
                </a:lnTo>
                <a:lnTo>
                  <a:pt x="1634075" y="4429269"/>
                </a:lnTo>
                <a:cubicBezTo>
                  <a:pt x="1619699" y="4424763"/>
                  <a:pt x="1607040" y="4412316"/>
                  <a:pt x="1588492" y="4411465"/>
                </a:cubicBezTo>
                <a:cubicBezTo>
                  <a:pt x="1548666" y="4404488"/>
                  <a:pt x="1441540" y="4396830"/>
                  <a:pt x="1402240" y="4391911"/>
                </a:cubicBezTo>
                <a:cubicBezTo>
                  <a:pt x="1362940" y="4386992"/>
                  <a:pt x="1383536" y="4385271"/>
                  <a:pt x="1352691" y="4381952"/>
                </a:cubicBezTo>
                <a:cubicBezTo>
                  <a:pt x="1322602" y="4385447"/>
                  <a:pt x="1230331" y="4373936"/>
                  <a:pt x="1213419" y="4358161"/>
                </a:cubicBezTo>
                <a:cubicBezTo>
                  <a:pt x="1194291" y="4352958"/>
                  <a:pt x="1171642" y="4355246"/>
                  <a:pt x="1163347" y="4339486"/>
                </a:cubicBezTo>
                <a:cubicBezTo>
                  <a:pt x="1149374" y="4320060"/>
                  <a:pt x="1081104" y="4339702"/>
                  <a:pt x="1091517" y="4319884"/>
                </a:cubicBezTo>
                <a:cubicBezTo>
                  <a:pt x="1067291" y="4326517"/>
                  <a:pt x="1046078" y="4319455"/>
                  <a:pt x="1025956" y="4309010"/>
                </a:cubicBezTo>
                <a:lnTo>
                  <a:pt x="1004286" y="4296626"/>
                </a:lnTo>
                <a:lnTo>
                  <a:pt x="983819" y="4298478"/>
                </a:lnTo>
                <a:cubicBezTo>
                  <a:pt x="974051" y="4282658"/>
                  <a:pt x="953984" y="4293628"/>
                  <a:pt x="939204" y="4282411"/>
                </a:cubicBezTo>
                <a:lnTo>
                  <a:pt x="915836" y="4272323"/>
                </a:lnTo>
                <a:lnTo>
                  <a:pt x="899731" y="4266965"/>
                </a:lnTo>
                <a:lnTo>
                  <a:pt x="893886" y="4264715"/>
                </a:lnTo>
                <a:lnTo>
                  <a:pt x="889021" y="4266066"/>
                </a:lnTo>
                <a:cubicBezTo>
                  <a:pt x="886286" y="4266531"/>
                  <a:pt x="884573" y="4266166"/>
                  <a:pt x="884135" y="4264147"/>
                </a:cubicBezTo>
                <a:lnTo>
                  <a:pt x="884818" y="4261224"/>
                </a:lnTo>
                <a:lnTo>
                  <a:pt x="820228" y="4266638"/>
                </a:lnTo>
                <a:lnTo>
                  <a:pt x="788402" y="4263209"/>
                </a:lnTo>
                <a:cubicBezTo>
                  <a:pt x="756573" y="4279518"/>
                  <a:pt x="718864" y="4245871"/>
                  <a:pt x="687574" y="4276905"/>
                </a:cubicBezTo>
                <a:lnTo>
                  <a:pt x="556383" y="4277125"/>
                </a:lnTo>
                <a:lnTo>
                  <a:pt x="497122" y="4273689"/>
                </a:lnTo>
                <a:cubicBezTo>
                  <a:pt x="484020" y="4279519"/>
                  <a:pt x="445941" y="4269992"/>
                  <a:pt x="454008" y="4273811"/>
                </a:cubicBezTo>
                <a:lnTo>
                  <a:pt x="394229" y="4278215"/>
                </a:lnTo>
                <a:lnTo>
                  <a:pt x="386356" y="4282251"/>
                </a:lnTo>
                <a:lnTo>
                  <a:pt x="383576" y="4284364"/>
                </a:lnTo>
                <a:lnTo>
                  <a:pt x="370039" y="4285533"/>
                </a:lnTo>
                <a:cubicBezTo>
                  <a:pt x="361618" y="4289428"/>
                  <a:pt x="359083" y="4297501"/>
                  <a:pt x="350141" y="4300911"/>
                </a:cubicBezTo>
                <a:cubicBezTo>
                  <a:pt x="345670" y="4302616"/>
                  <a:pt x="339596" y="4303155"/>
                  <a:pt x="330385" y="4301424"/>
                </a:cubicBezTo>
                <a:cubicBezTo>
                  <a:pt x="329804" y="4289693"/>
                  <a:pt x="314374" y="4293109"/>
                  <a:pt x="297835" y="4297065"/>
                </a:cubicBezTo>
                <a:lnTo>
                  <a:pt x="282816" y="4299894"/>
                </a:lnTo>
                <a:lnTo>
                  <a:pt x="281368" y="4300653"/>
                </a:lnTo>
                <a:lnTo>
                  <a:pt x="280684" y="4300295"/>
                </a:lnTo>
                <a:lnTo>
                  <a:pt x="273908" y="4301571"/>
                </a:lnTo>
                <a:cubicBezTo>
                  <a:pt x="266799" y="4301990"/>
                  <a:pt x="261129" y="4300718"/>
                  <a:pt x="258614" y="4295926"/>
                </a:cubicBezTo>
                <a:cubicBezTo>
                  <a:pt x="242516" y="4327823"/>
                  <a:pt x="214979" y="4309338"/>
                  <a:pt x="182068" y="4323284"/>
                </a:cubicBezTo>
                <a:cubicBezTo>
                  <a:pt x="157942" y="4332898"/>
                  <a:pt x="153812" y="4326151"/>
                  <a:pt x="128666" y="4331122"/>
                </a:cubicBezTo>
                <a:cubicBezTo>
                  <a:pt x="77925" y="4373333"/>
                  <a:pt x="87445" y="4341355"/>
                  <a:pt x="21563" y="4371972"/>
                </a:cubicBezTo>
                <a:lnTo>
                  <a:pt x="0" y="4383632"/>
                </a:lnTo>
                <a:close/>
              </a:path>
            </a:pathLst>
          </a:custGeom>
        </p:spPr>
      </p:pic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696B4F8D-F261-41C2-B0A1-B0899F667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3C7563A-4B20-4E0B-8548-374928B55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00" y="4774216"/>
            <a:ext cx="7583" cy="4128"/>
          </a:xfrm>
          <a:custGeom>
            <a:avLst/>
            <a:gdLst>
              <a:gd name="connsiteX0" fmla="*/ 495 w 7583"/>
              <a:gd name="connsiteY0" fmla="*/ 7 h 4128"/>
              <a:gd name="connsiteX1" fmla="*/ 7583 w 7583"/>
              <a:gd name="connsiteY1" fmla="*/ 2703 h 4128"/>
              <a:gd name="connsiteX2" fmla="*/ 7102 w 7583"/>
              <a:gd name="connsiteY2" fmla="*/ 4128 h 4128"/>
              <a:gd name="connsiteX3" fmla="*/ 7072 w 7583"/>
              <a:gd name="connsiteY3" fmla="*/ 4121 h 4128"/>
              <a:gd name="connsiteX4" fmla="*/ 495 w 7583"/>
              <a:gd name="connsiteY4" fmla="*/ 7 h 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" h="4128">
                <a:moveTo>
                  <a:pt x="495" y="7"/>
                </a:moveTo>
                <a:cubicBezTo>
                  <a:pt x="1798" y="107"/>
                  <a:pt x="5378" y="1342"/>
                  <a:pt x="7583" y="2703"/>
                </a:cubicBezTo>
                <a:lnTo>
                  <a:pt x="7102" y="4128"/>
                </a:lnTo>
                <a:lnTo>
                  <a:pt x="7072" y="4121"/>
                </a:lnTo>
                <a:cubicBezTo>
                  <a:pt x="167" y="943"/>
                  <a:pt x="-808" y="-93"/>
                  <a:pt x="495" y="7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C95DCF2D-5E60-304E-BE6F-8D4878964A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8152" y="370899"/>
            <a:ext cx="4073848" cy="5097855"/>
          </a:xfrm>
          <a:custGeom>
            <a:avLst/>
            <a:gdLst/>
            <a:ahLst/>
            <a:cxnLst/>
            <a:rect l="l" t="t" r="r" b="b"/>
            <a:pathLst>
              <a:path w="4073848" h="5097855">
                <a:moveTo>
                  <a:pt x="0" y="0"/>
                </a:moveTo>
                <a:lnTo>
                  <a:pt x="19820" y="5180"/>
                </a:lnTo>
                <a:lnTo>
                  <a:pt x="49402" y="7911"/>
                </a:lnTo>
                <a:cubicBezTo>
                  <a:pt x="58464" y="10327"/>
                  <a:pt x="59058" y="18121"/>
                  <a:pt x="71002" y="17994"/>
                </a:cubicBezTo>
                <a:cubicBezTo>
                  <a:pt x="107266" y="23166"/>
                  <a:pt x="172585" y="27649"/>
                  <a:pt x="221893" y="33346"/>
                </a:cubicBezTo>
                <a:cubicBezTo>
                  <a:pt x="246320" y="29951"/>
                  <a:pt x="281352" y="36453"/>
                  <a:pt x="291482" y="46142"/>
                </a:cubicBezTo>
                <a:cubicBezTo>
                  <a:pt x="303579" y="48837"/>
                  <a:pt x="332739" y="48886"/>
                  <a:pt x="344505" y="46978"/>
                </a:cubicBezTo>
                <a:cubicBezTo>
                  <a:pt x="354949" y="47257"/>
                  <a:pt x="356843" y="50945"/>
                  <a:pt x="370719" y="52379"/>
                </a:cubicBezTo>
                <a:cubicBezTo>
                  <a:pt x="385865" y="55758"/>
                  <a:pt x="418717" y="71770"/>
                  <a:pt x="432980" y="76777"/>
                </a:cubicBezTo>
                <a:cubicBezTo>
                  <a:pt x="447242" y="81784"/>
                  <a:pt x="432737" y="76599"/>
                  <a:pt x="456293" y="82419"/>
                </a:cubicBezTo>
                <a:cubicBezTo>
                  <a:pt x="464698" y="84403"/>
                  <a:pt x="462938" y="92138"/>
                  <a:pt x="481008" y="95827"/>
                </a:cubicBezTo>
                <a:cubicBezTo>
                  <a:pt x="499078" y="99517"/>
                  <a:pt x="539553" y="103782"/>
                  <a:pt x="564714" y="104556"/>
                </a:cubicBezTo>
                <a:cubicBezTo>
                  <a:pt x="592824" y="92037"/>
                  <a:pt x="582974" y="109081"/>
                  <a:pt x="634376" y="93326"/>
                </a:cubicBezTo>
                <a:cubicBezTo>
                  <a:pt x="635698" y="95341"/>
                  <a:pt x="656703" y="94474"/>
                  <a:pt x="678233" y="95822"/>
                </a:cubicBezTo>
                <a:cubicBezTo>
                  <a:pt x="699762" y="97170"/>
                  <a:pt x="745607" y="108465"/>
                  <a:pt x="763555" y="101412"/>
                </a:cubicBezTo>
                <a:lnTo>
                  <a:pt x="921892" y="100673"/>
                </a:lnTo>
                <a:lnTo>
                  <a:pt x="1012783" y="112509"/>
                </a:lnTo>
                <a:cubicBezTo>
                  <a:pt x="1044389" y="114404"/>
                  <a:pt x="1049697" y="123044"/>
                  <a:pt x="1070000" y="119654"/>
                </a:cubicBezTo>
                <a:cubicBezTo>
                  <a:pt x="1104224" y="121839"/>
                  <a:pt x="1082556" y="137881"/>
                  <a:pt x="1122043" y="124964"/>
                </a:cubicBezTo>
                <a:cubicBezTo>
                  <a:pt x="1111251" y="138700"/>
                  <a:pt x="1140599" y="121238"/>
                  <a:pt x="1160906" y="132297"/>
                </a:cubicBezTo>
                <a:cubicBezTo>
                  <a:pt x="1189386" y="124143"/>
                  <a:pt x="1218667" y="134414"/>
                  <a:pt x="1235955" y="135610"/>
                </a:cubicBezTo>
                <a:cubicBezTo>
                  <a:pt x="1253243" y="136806"/>
                  <a:pt x="1239866" y="140567"/>
                  <a:pt x="1264634" y="139474"/>
                </a:cubicBezTo>
                <a:lnTo>
                  <a:pt x="1299612" y="145010"/>
                </a:lnTo>
                <a:cubicBezTo>
                  <a:pt x="1297785" y="140439"/>
                  <a:pt x="1302846" y="141786"/>
                  <a:pt x="1316723" y="142501"/>
                </a:cubicBezTo>
                <a:lnTo>
                  <a:pt x="1353994" y="138427"/>
                </a:lnTo>
                <a:lnTo>
                  <a:pt x="1379571" y="142536"/>
                </a:lnTo>
                <a:cubicBezTo>
                  <a:pt x="1382999" y="142397"/>
                  <a:pt x="1407380" y="137923"/>
                  <a:pt x="1406891" y="134412"/>
                </a:cubicBezTo>
                <a:cubicBezTo>
                  <a:pt x="1433565" y="149140"/>
                  <a:pt x="1436234" y="139888"/>
                  <a:pt x="1463587" y="136134"/>
                </a:cubicBezTo>
                <a:cubicBezTo>
                  <a:pt x="1487038" y="137517"/>
                  <a:pt x="1466824" y="137982"/>
                  <a:pt x="1523495" y="139722"/>
                </a:cubicBezTo>
                <a:cubicBezTo>
                  <a:pt x="1545556" y="155891"/>
                  <a:pt x="1529698" y="128003"/>
                  <a:pt x="1573001" y="150645"/>
                </a:cubicBezTo>
                <a:cubicBezTo>
                  <a:pt x="1575121" y="148880"/>
                  <a:pt x="1601855" y="150499"/>
                  <a:pt x="1615848" y="152274"/>
                </a:cubicBezTo>
                <a:cubicBezTo>
                  <a:pt x="1629840" y="154049"/>
                  <a:pt x="1642482" y="151886"/>
                  <a:pt x="1656958" y="161298"/>
                </a:cubicBezTo>
                <a:cubicBezTo>
                  <a:pt x="1667535" y="164193"/>
                  <a:pt x="1648634" y="159956"/>
                  <a:pt x="1681709" y="164883"/>
                </a:cubicBezTo>
                <a:cubicBezTo>
                  <a:pt x="1714785" y="169810"/>
                  <a:pt x="1822594" y="186492"/>
                  <a:pt x="1855413" y="190858"/>
                </a:cubicBezTo>
                <a:cubicBezTo>
                  <a:pt x="1888232" y="195224"/>
                  <a:pt x="1865150" y="197788"/>
                  <a:pt x="1878624" y="198221"/>
                </a:cubicBezTo>
                <a:cubicBezTo>
                  <a:pt x="1892098" y="198654"/>
                  <a:pt x="1921110" y="191588"/>
                  <a:pt x="1936257" y="193458"/>
                </a:cubicBezTo>
                <a:cubicBezTo>
                  <a:pt x="1955273" y="195364"/>
                  <a:pt x="1958093" y="202665"/>
                  <a:pt x="1969506" y="202296"/>
                </a:cubicBezTo>
                <a:cubicBezTo>
                  <a:pt x="1980059" y="192079"/>
                  <a:pt x="1991264" y="192192"/>
                  <a:pt x="2009543" y="198388"/>
                </a:cubicBezTo>
                <a:cubicBezTo>
                  <a:pt x="2043643" y="201172"/>
                  <a:pt x="2043670" y="190662"/>
                  <a:pt x="2076599" y="192177"/>
                </a:cubicBezTo>
                <a:cubicBezTo>
                  <a:pt x="2091049" y="191598"/>
                  <a:pt x="2098780" y="194892"/>
                  <a:pt x="2122888" y="191618"/>
                </a:cubicBezTo>
                <a:cubicBezTo>
                  <a:pt x="2140054" y="192316"/>
                  <a:pt x="2174542" y="194072"/>
                  <a:pt x="2197782" y="183790"/>
                </a:cubicBezTo>
                <a:cubicBezTo>
                  <a:pt x="2222989" y="182481"/>
                  <a:pt x="2204683" y="182017"/>
                  <a:pt x="2232194" y="184607"/>
                </a:cubicBezTo>
                <a:cubicBezTo>
                  <a:pt x="2265802" y="185125"/>
                  <a:pt x="2279792" y="178894"/>
                  <a:pt x="2299212" y="180376"/>
                </a:cubicBezTo>
                <a:cubicBezTo>
                  <a:pt x="2311858" y="176121"/>
                  <a:pt x="2297536" y="181192"/>
                  <a:pt x="2346142" y="175851"/>
                </a:cubicBezTo>
                <a:cubicBezTo>
                  <a:pt x="2365406" y="185310"/>
                  <a:pt x="2381884" y="172374"/>
                  <a:pt x="2398368" y="174412"/>
                </a:cubicBezTo>
                <a:cubicBezTo>
                  <a:pt x="2424509" y="173378"/>
                  <a:pt x="2488760" y="173491"/>
                  <a:pt x="2512594" y="172027"/>
                </a:cubicBezTo>
                <a:cubicBezTo>
                  <a:pt x="2536428" y="170563"/>
                  <a:pt x="2511059" y="168382"/>
                  <a:pt x="2541375" y="165630"/>
                </a:cubicBezTo>
                <a:cubicBezTo>
                  <a:pt x="2597211" y="177879"/>
                  <a:pt x="2628371" y="155834"/>
                  <a:pt x="2684883" y="153136"/>
                </a:cubicBezTo>
                <a:cubicBezTo>
                  <a:pt x="2719188" y="136064"/>
                  <a:pt x="2743499" y="153798"/>
                  <a:pt x="2781009" y="140733"/>
                </a:cubicBezTo>
                <a:cubicBezTo>
                  <a:pt x="2806393" y="136738"/>
                  <a:pt x="2810080" y="140555"/>
                  <a:pt x="2824377" y="138690"/>
                </a:cubicBezTo>
                <a:cubicBezTo>
                  <a:pt x="2838674" y="136825"/>
                  <a:pt x="2854799" y="132329"/>
                  <a:pt x="2866792" y="129542"/>
                </a:cubicBezTo>
                <a:cubicBezTo>
                  <a:pt x="2873210" y="133180"/>
                  <a:pt x="2923100" y="126770"/>
                  <a:pt x="2921948" y="121966"/>
                </a:cubicBezTo>
                <a:cubicBezTo>
                  <a:pt x="2929361" y="123612"/>
                  <a:pt x="2949852" y="129984"/>
                  <a:pt x="2952165" y="122378"/>
                </a:cubicBezTo>
                <a:cubicBezTo>
                  <a:pt x="2990011" y="122297"/>
                  <a:pt x="3011272" y="121230"/>
                  <a:pt x="3044378" y="131368"/>
                </a:cubicBezTo>
                <a:cubicBezTo>
                  <a:pt x="3067906" y="135145"/>
                  <a:pt x="3051474" y="133118"/>
                  <a:pt x="3066117" y="135515"/>
                </a:cubicBezTo>
                <a:cubicBezTo>
                  <a:pt x="3080761" y="137912"/>
                  <a:pt x="3105156" y="133618"/>
                  <a:pt x="3129038" y="133048"/>
                </a:cubicBezTo>
                <a:cubicBezTo>
                  <a:pt x="3153252" y="133180"/>
                  <a:pt x="3181464" y="137262"/>
                  <a:pt x="3199396" y="138690"/>
                </a:cubicBezTo>
                <a:cubicBezTo>
                  <a:pt x="3217327" y="140118"/>
                  <a:pt x="3221605" y="139775"/>
                  <a:pt x="3236626" y="141617"/>
                </a:cubicBezTo>
                <a:cubicBezTo>
                  <a:pt x="3261693" y="138167"/>
                  <a:pt x="3282756" y="139985"/>
                  <a:pt x="3301529" y="147360"/>
                </a:cubicBezTo>
                <a:cubicBezTo>
                  <a:pt x="3316136" y="149253"/>
                  <a:pt x="3308650" y="153562"/>
                  <a:pt x="3319466" y="155359"/>
                </a:cubicBezTo>
                <a:cubicBezTo>
                  <a:pt x="3330283" y="157156"/>
                  <a:pt x="3337180" y="149032"/>
                  <a:pt x="3366431" y="150998"/>
                </a:cubicBezTo>
                <a:cubicBezTo>
                  <a:pt x="3376837" y="151395"/>
                  <a:pt x="3376489" y="159016"/>
                  <a:pt x="3398712" y="160121"/>
                </a:cubicBezTo>
                <a:cubicBezTo>
                  <a:pt x="3420936" y="161226"/>
                  <a:pt x="3510291" y="165983"/>
                  <a:pt x="3542998" y="167155"/>
                </a:cubicBezTo>
                <a:cubicBezTo>
                  <a:pt x="3575704" y="168327"/>
                  <a:pt x="3562463" y="165109"/>
                  <a:pt x="3578141" y="164774"/>
                </a:cubicBezTo>
                <a:cubicBezTo>
                  <a:pt x="3593820" y="164439"/>
                  <a:pt x="3612368" y="156036"/>
                  <a:pt x="3637070" y="165143"/>
                </a:cubicBezTo>
                <a:cubicBezTo>
                  <a:pt x="3655547" y="160298"/>
                  <a:pt x="3656022" y="171417"/>
                  <a:pt x="3676510" y="174285"/>
                </a:cubicBezTo>
                <a:cubicBezTo>
                  <a:pt x="3687814" y="178343"/>
                  <a:pt x="3701962" y="177166"/>
                  <a:pt x="3711295" y="179965"/>
                </a:cubicBezTo>
                <a:cubicBezTo>
                  <a:pt x="3720627" y="182764"/>
                  <a:pt x="3728005" y="183268"/>
                  <a:pt x="3734909" y="186315"/>
                </a:cubicBezTo>
                <a:cubicBezTo>
                  <a:pt x="3741813" y="189362"/>
                  <a:pt x="3743912" y="195469"/>
                  <a:pt x="3752716" y="198247"/>
                </a:cubicBezTo>
                <a:cubicBezTo>
                  <a:pt x="3761521" y="201025"/>
                  <a:pt x="3775291" y="205915"/>
                  <a:pt x="3785338" y="207746"/>
                </a:cubicBezTo>
                <a:cubicBezTo>
                  <a:pt x="3795386" y="209577"/>
                  <a:pt x="3793861" y="206743"/>
                  <a:pt x="3813002" y="209235"/>
                </a:cubicBezTo>
                <a:cubicBezTo>
                  <a:pt x="3844203" y="214556"/>
                  <a:pt x="3872302" y="218411"/>
                  <a:pt x="3907394" y="217935"/>
                </a:cubicBezTo>
                <a:cubicBezTo>
                  <a:pt x="3913972" y="227642"/>
                  <a:pt x="3924446" y="223236"/>
                  <a:pt x="3938455" y="218099"/>
                </a:cubicBezTo>
                <a:cubicBezTo>
                  <a:pt x="3964643" y="225179"/>
                  <a:pt x="4008872" y="230664"/>
                  <a:pt x="4053670" y="246493"/>
                </a:cubicBezTo>
                <a:cubicBezTo>
                  <a:pt x="4060026" y="249727"/>
                  <a:pt x="4064731" y="252068"/>
                  <a:pt x="4068686" y="253851"/>
                </a:cubicBezTo>
                <a:lnTo>
                  <a:pt x="4073848" y="255820"/>
                </a:lnTo>
                <a:lnTo>
                  <a:pt x="4073848" y="5096562"/>
                </a:lnTo>
                <a:lnTo>
                  <a:pt x="4062380" y="5097855"/>
                </a:lnTo>
                <a:cubicBezTo>
                  <a:pt x="4057192" y="5097055"/>
                  <a:pt x="4053199" y="5094472"/>
                  <a:pt x="4049820" y="5089388"/>
                </a:cubicBezTo>
                <a:cubicBezTo>
                  <a:pt x="4009878" y="5087267"/>
                  <a:pt x="3968705" y="5061632"/>
                  <a:pt x="3943125" y="5073727"/>
                </a:cubicBezTo>
                <a:cubicBezTo>
                  <a:pt x="3944749" y="5052314"/>
                  <a:pt x="3930432" y="5060350"/>
                  <a:pt x="3902578" y="5055197"/>
                </a:cubicBezTo>
                <a:cubicBezTo>
                  <a:pt x="3882656" y="5049199"/>
                  <a:pt x="3839627" y="5036588"/>
                  <a:pt x="3823591" y="5030823"/>
                </a:cubicBezTo>
                <a:cubicBezTo>
                  <a:pt x="3807556" y="5025058"/>
                  <a:pt x="3795270" y="5029266"/>
                  <a:pt x="3779178" y="5023718"/>
                </a:cubicBezTo>
                <a:cubicBezTo>
                  <a:pt x="3786402" y="5005404"/>
                  <a:pt x="3690441" y="5017899"/>
                  <a:pt x="3727041" y="5004453"/>
                </a:cubicBezTo>
                <a:cubicBezTo>
                  <a:pt x="3699629" y="4993542"/>
                  <a:pt x="3709708" y="4998999"/>
                  <a:pt x="3695215" y="5003935"/>
                </a:cubicBezTo>
                <a:cubicBezTo>
                  <a:pt x="3660744" y="4999180"/>
                  <a:pt x="3657695" y="4997754"/>
                  <a:pt x="3617918" y="5002257"/>
                </a:cubicBezTo>
                <a:cubicBezTo>
                  <a:pt x="3600258" y="5001551"/>
                  <a:pt x="3594004" y="4999083"/>
                  <a:pt x="3578292" y="4997633"/>
                </a:cubicBezTo>
                <a:cubicBezTo>
                  <a:pt x="3562580" y="4996183"/>
                  <a:pt x="3553912" y="4997238"/>
                  <a:pt x="3523647" y="4993560"/>
                </a:cubicBezTo>
                <a:cubicBezTo>
                  <a:pt x="3499709" y="4988949"/>
                  <a:pt x="3482330" y="4990238"/>
                  <a:pt x="3462999" y="4987582"/>
                </a:cubicBezTo>
                <a:cubicBezTo>
                  <a:pt x="3443667" y="4984927"/>
                  <a:pt x="3431887" y="4980755"/>
                  <a:pt x="3407661" y="4977626"/>
                </a:cubicBezTo>
                <a:cubicBezTo>
                  <a:pt x="3386862" y="4968882"/>
                  <a:pt x="3308417" y="4989840"/>
                  <a:pt x="3292705" y="4963636"/>
                </a:cubicBezTo>
                <a:cubicBezTo>
                  <a:pt x="3235824" y="4968918"/>
                  <a:pt x="3219730" y="4958334"/>
                  <a:pt x="3172975" y="4953691"/>
                </a:cubicBezTo>
                <a:cubicBezTo>
                  <a:pt x="3127763" y="4948837"/>
                  <a:pt x="3122071" y="4951787"/>
                  <a:pt x="3074842" y="4939189"/>
                </a:cubicBezTo>
                <a:cubicBezTo>
                  <a:pt x="3037951" y="4926629"/>
                  <a:pt x="3018156" y="4922664"/>
                  <a:pt x="2975114" y="4919945"/>
                </a:cubicBezTo>
                <a:cubicBezTo>
                  <a:pt x="2971916" y="4927359"/>
                  <a:pt x="2920569" y="4912496"/>
                  <a:pt x="2912264" y="4910306"/>
                </a:cubicBezTo>
                <a:cubicBezTo>
                  <a:pt x="2913215" y="4915182"/>
                  <a:pt x="2886096" y="4917324"/>
                  <a:pt x="2879068" y="4913219"/>
                </a:cubicBezTo>
                <a:cubicBezTo>
                  <a:pt x="2816888" y="4916083"/>
                  <a:pt x="2797908" y="4934735"/>
                  <a:pt x="2751306" y="4924939"/>
                </a:cubicBezTo>
                <a:cubicBezTo>
                  <a:pt x="2714930" y="4924870"/>
                  <a:pt x="2716667" y="4934409"/>
                  <a:pt x="2664406" y="4934300"/>
                </a:cubicBezTo>
                <a:cubicBezTo>
                  <a:pt x="2642420" y="4938458"/>
                  <a:pt x="2649006" y="4930226"/>
                  <a:pt x="2621651" y="4930533"/>
                </a:cubicBezTo>
                <a:cubicBezTo>
                  <a:pt x="2586738" y="4948131"/>
                  <a:pt x="2549613" y="4936664"/>
                  <a:pt x="2500282" y="4936142"/>
                </a:cubicBezTo>
                <a:cubicBezTo>
                  <a:pt x="2439944" y="4934837"/>
                  <a:pt x="2389504" y="4942093"/>
                  <a:pt x="2337000" y="4934320"/>
                </a:cubicBezTo>
                <a:cubicBezTo>
                  <a:pt x="2317698" y="4940567"/>
                  <a:pt x="2291907" y="4948971"/>
                  <a:pt x="2270703" y="4938111"/>
                </a:cubicBezTo>
                <a:cubicBezTo>
                  <a:pt x="2215033" y="4939841"/>
                  <a:pt x="2221532" y="4944790"/>
                  <a:pt x="2200316" y="4938470"/>
                </a:cubicBezTo>
                <a:cubicBezTo>
                  <a:pt x="2158078" y="4940893"/>
                  <a:pt x="2164891" y="4935351"/>
                  <a:pt x="2126710" y="4932347"/>
                </a:cubicBezTo>
                <a:cubicBezTo>
                  <a:pt x="2095620" y="4927728"/>
                  <a:pt x="2111086" y="4928153"/>
                  <a:pt x="2082324" y="4927593"/>
                </a:cubicBezTo>
                <a:cubicBezTo>
                  <a:pt x="2055130" y="4936130"/>
                  <a:pt x="2036508" y="4925578"/>
                  <a:pt x="2029206" y="4923365"/>
                </a:cubicBezTo>
                <a:cubicBezTo>
                  <a:pt x="2003508" y="4924806"/>
                  <a:pt x="1965456" y="4913048"/>
                  <a:pt x="1969765" y="4928228"/>
                </a:cubicBezTo>
                <a:cubicBezTo>
                  <a:pt x="1933670" y="4907655"/>
                  <a:pt x="1935015" y="4928539"/>
                  <a:pt x="1896446" y="4923240"/>
                </a:cubicBezTo>
                <a:cubicBezTo>
                  <a:pt x="1876120" y="4915707"/>
                  <a:pt x="1849790" y="4911657"/>
                  <a:pt x="1837029" y="4921066"/>
                </a:cubicBezTo>
                <a:cubicBezTo>
                  <a:pt x="1759478" y="4909120"/>
                  <a:pt x="1806390" y="4905512"/>
                  <a:pt x="1727326" y="4892968"/>
                </a:cubicBezTo>
                <a:cubicBezTo>
                  <a:pt x="1686312" y="4886651"/>
                  <a:pt x="1625466" y="4884219"/>
                  <a:pt x="1593578" y="4875201"/>
                </a:cubicBezTo>
                <a:cubicBezTo>
                  <a:pt x="1561690" y="4866183"/>
                  <a:pt x="1553872" y="4870257"/>
                  <a:pt x="1529199" y="4863739"/>
                </a:cubicBezTo>
                <a:cubicBezTo>
                  <a:pt x="1504527" y="4857222"/>
                  <a:pt x="1472957" y="4856729"/>
                  <a:pt x="1453102" y="4853389"/>
                </a:cubicBezTo>
                <a:cubicBezTo>
                  <a:pt x="1433246" y="4850048"/>
                  <a:pt x="1412604" y="4842097"/>
                  <a:pt x="1410062" y="4843700"/>
                </a:cubicBezTo>
                <a:cubicBezTo>
                  <a:pt x="1370061" y="4835203"/>
                  <a:pt x="1358114" y="4845698"/>
                  <a:pt x="1334230" y="4827940"/>
                </a:cubicBezTo>
                <a:cubicBezTo>
                  <a:pt x="1313790" y="4825698"/>
                  <a:pt x="1309169" y="4823751"/>
                  <a:pt x="1287424" y="4823328"/>
                </a:cubicBezTo>
                <a:cubicBezTo>
                  <a:pt x="1265680" y="4822905"/>
                  <a:pt x="1234048" y="4825438"/>
                  <a:pt x="1203760" y="4825401"/>
                </a:cubicBezTo>
                <a:cubicBezTo>
                  <a:pt x="1172376" y="4827120"/>
                  <a:pt x="1171591" y="4843575"/>
                  <a:pt x="1142353" y="4826911"/>
                </a:cubicBezTo>
                <a:cubicBezTo>
                  <a:pt x="1142648" y="4830450"/>
                  <a:pt x="1127453" y="4831600"/>
                  <a:pt x="1123543" y="4831484"/>
                </a:cubicBezTo>
                <a:lnTo>
                  <a:pt x="1092581" y="4833192"/>
                </a:lnTo>
                <a:lnTo>
                  <a:pt x="1089970" y="4827604"/>
                </a:lnTo>
                <a:cubicBezTo>
                  <a:pt x="1078405" y="4825299"/>
                  <a:pt x="1058546" y="4830811"/>
                  <a:pt x="1046990" y="4831800"/>
                </a:cubicBezTo>
                <a:lnTo>
                  <a:pt x="1020627" y="4833537"/>
                </a:lnTo>
                <a:lnTo>
                  <a:pt x="1010602" y="4832752"/>
                </a:lnTo>
                <a:lnTo>
                  <a:pt x="1006327" y="4832812"/>
                </a:lnTo>
                <a:lnTo>
                  <a:pt x="995285" y="4828639"/>
                </a:lnTo>
                <a:cubicBezTo>
                  <a:pt x="985016" y="4827594"/>
                  <a:pt x="977337" y="4820880"/>
                  <a:pt x="971197" y="4819859"/>
                </a:cubicBezTo>
                <a:cubicBezTo>
                  <a:pt x="965058" y="4818838"/>
                  <a:pt x="963247" y="4826590"/>
                  <a:pt x="958444" y="4822516"/>
                </a:cubicBezTo>
                <a:cubicBezTo>
                  <a:pt x="964528" y="4819545"/>
                  <a:pt x="954985" y="4817124"/>
                  <a:pt x="950776" y="4814966"/>
                </a:cubicBezTo>
                <a:lnTo>
                  <a:pt x="912589" y="4812307"/>
                </a:lnTo>
                <a:cubicBezTo>
                  <a:pt x="866435" y="4815189"/>
                  <a:pt x="882762" y="4802056"/>
                  <a:pt x="868646" y="4810372"/>
                </a:cubicBezTo>
                <a:cubicBezTo>
                  <a:pt x="833647" y="4816986"/>
                  <a:pt x="825964" y="4816964"/>
                  <a:pt x="813484" y="4815448"/>
                </a:cubicBezTo>
                <a:cubicBezTo>
                  <a:pt x="774068" y="4820782"/>
                  <a:pt x="767891" y="4822976"/>
                  <a:pt x="717218" y="4827378"/>
                </a:cubicBezTo>
                <a:cubicBezTo>
                  <a:pt x="688925" y="4839908"/>
                  <a:pt x="680839" y="4840723"/>
                  <a:pt x="659409" y="4845952"/>
                </a:cubicBezTo>
                <a:cubicBezTo>
                  <a:pt x="633011" y="4854112"/>
                  <a:pt x="639997" y="4860055"/>
                  <a:pt x="607917" y="4863927"/>
                </a:cubicBezTo>
                <a:cubicBezTo>
                  <a:pt x="591636" y="4868226"/>
                  <a:pt x="579429" y="4878384"/>
                  <a:pt x="569284" y="4882117"/>
                </a:cubicBezTo>
                <a:cubicBezTo>
                  <a:pt x="559139" y="4885850"/>
                  <a:pt x="555067" y="4884639"/>
                  <a:pt x="537968" y="4887374"/>
                </a:cubicBezTo>
                <a:cubicBezTo>
                  <a:pt x="526595" y="4886448"/>
                  <a:pt x="489777" y="4886423"/>
                  <a:pt x="482916" y="4888156"/>
                </a:cubicBezTo>
                <a:cubicBezTo>
                  <a:pt x="463365" y="4898273"/>
                  <a:pt x="445824" y="4886936"/>
                  <a:pt x="411637" y="4886771"/>
                </a:cubicBezTo>
                <a:lnTo>
                  <a:pt x="371262" y="4888142"/>
                </a:lnTo>
                <a:cubicBezTo>
                  <a:pt x="363928" y="4882747"/>
                  <a:pt x="306156" y="4880831"/>
                  <a:pt x="302060" y="4873520"/>
                </a:cubicBezTo>
                <a:cubicBezTo>
                  <a:pt x="280888" y="4866176"/>
                  <a:pt x="280811" y="4847663"/>
                  <a:pt x="248012" y="4840618"/>
                </a:cubicBezTo>
                <a:cubicBezTo>
                  <a:pt x="230331" y="4833575"/>
                  <a:pt x="240156" y="4851312"/>
                  <a:pt x="195979" y="4831260"/>
                </a:cubicBezTo>
                <a:cubicBezTo>
                  <a:pt x="165972" y="4807991"/>
                  <a:pt x="63439" y="4789506"/>
                  <a:pt x="10733" y="4758959"/>
                </a:cubicBezTo>
                <a:lnTo>
                  <a:pt x="0" y="4750844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3FFF1E-CFAD-494C-AF64-7E21FBF2890E}"/>
              </a:ext>
            </a:extLst>
          </p:cNvPr>
          <p:cNvSpPr txBox="1"/>
          <p:nvPr/>
        </p:nvSpPr>
        <p:spPr>
          <a:xfrm>
            <a:off x="20" y="4235952"/>
            <a:ext cx="4044282" cy="4706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Toronto Ultra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04F36-FA8A-8643-A3A9-8CD5E0006287}"/>
              </a:ext>
            </a:extLst>
          </p:cNvPr>
          <p:cNvSpPr txBox="1"/>
          <p:nvPr/>
        </p:nvSpPr>
        <p:spPr>
          <a:xfrm>
            <a:off x="8118152" y="4958969"/>
            <a:ext cx="4073848" cy="50978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Immortals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06767-4146-5342-B62D-AC0D0397E369}"/>
              </a:ext>
            </a:extLst>
          </p:cNvPr>
          <p:cNvSpPr txBox="1"/>
          <p:nvPr/>
        </p:nvSpPr>
        <p:spPr>
          <a:xfrm>
            <a:off x="4038601" y="4609569"/>
            <a:ext cx="4079551" cy="5121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ROKKR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EEA9133-8EBF-AD4B-B426-EAA3B0C78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25"/>
    </mc:Choice>
    <mc:Fallback xmlns="">
      <p:transition spd="slow" advTm="42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1B6B3-5268-C84D-97D2-C3D4B7E5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87080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B2CE78-5B6B-4BCE-9B8D-25C4F063D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515282"/>
              </p:ext>
            </p:extLst>
          </p:nvPr>
        </p:nvGraphicFramePr>
        <p:xfrm>
          <a:off x="404037" y="1339701"/>
          <a:ext cx="10949763" cy="5231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763918-45E4-DC4D-9382-6D290DC12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9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17"/>
    </mc:Choice>
    <mc:Fallback xmlns="">
      <p:transition spd="slow" advTm="95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DL 2020: Rostermania Rumours, Confirmed Transfers And News Ahead Of The Call Of Duty League Season 2">
            <a:extLst>
              <a:ext uri="{FF2B5EF4-FFF2-40B4-BE49-F238E27FC236}">
                <a16:creationId xmlns:a16="http://schemas.microsoft.com/office/drawing/2014/main" id="{2C17BC39-AF46-154E-8945-4EF66AF89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11" r="-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9E742C-2A18-A14B-8E46-22B0A539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THANKS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B92F16-9681-B446-99CB-DDE8C67457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14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815"/>
    </mc:Choice>
    <mc:Fallback xmlns="">
      <p:transition spd="slow" advTm="2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47C76C-E966-FA48-A78F-EB4D7574EA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972099"/>
              </p:ext>
            </p:extLst>
          </p:nvPr>
        </p:nvGraphicFramePr>
        <p:xfrm>
          <a:off x="681037" y="911224"/>
          <a:ext cx="10515600" cy="5595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CE0848-FAD5-C842-B405-49C319AC0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00"/>
    </mc:Choice>
    <mc:Fallback xmlns="">
      <p:transition spd="slow" advTm="4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9B16B-14C3-1348-8ECA-792710BCA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Considerations and Limitations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7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31C0-7240-CF48-8E2F-98D7DDDF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We are using the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student_TeamTimeline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database contained on:</a:t>
            </a:r>
          </a:p>
          <a:p>
            <a:pPr marL="0" indent="0">
              <a:buNone/>
            </a:pP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setwd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("~/Documents/MBAN/R/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hult_NLP_student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/cases/Call of Duty E-Sport/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teamTimeline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")</a:t>
            </a:r>
          </a:p>
          <a:p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Since this is a database containing nearly 27k tweets, we will take a simple random sample of 3600 tweets to explore the data due to processing constraints.</a:t>
            </a:r>
          </a:p>
          <a:p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The emojis were replace by words therefore instead of having  😃 it is been replace by the word smiling face</a:t>
            </a:r>
          </a:p>
          <a:p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We will explore on detail these teams:</a:t>
            </a:r>
          </a:p>
          <a:p>
            <a:pPr lvl="1"/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Toronto Ultra (second biggest quantity of tweets)</a:t>
            </a:r>
          </a:p>
          <a:p>
            <a:pPr lvl="1"/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Atlanta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Rokkrs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(biggest </a:t>
            </a:r>
            <a:r>
              <a:rPr lang="en-US" sz="1700" dirty="0" err="1">
                <a:solidFill>
                  <a:schemeClr val="tx1">
                    <a:alpha val="80000"/>
                  </a:schemeClr>
                </a:solidFill>
              </a:rPr>
              <a:t>queantity</a:t>
            </a:r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 of tweets)</a:t>
            </a:r>
          </a:p>
          <a:p>
            <a:pPr lvl="1"/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Immortals (biggest quantity of followers).</a:t>
            </a:r>
          </a:p>
          <a:p>
            <a:pPr lvl="1"/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1700" dirty="0">
                <a:solidFill>
                  <a:schemeClr val="tx1">
                    <a:alpha val="80000"/>
                  </a:schemeClr>
                </a:solidFill>
              </a:rPr>
              <a:t>Some words may have been omitted since we do not have a complete dictionary of gaming related words</a:t>
            </a:r>
          </a:p>
          <a:p>
            <a:pPr marL="0" indent="0">
              <a:buNone/>
            </a:pPr>
            <a:endParaRPr lang="en-US" sz="17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229EFB-B73E-FA44-859B-7A795A165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27"/>
    </mc:Choice>
    <mc:Fallback xmlns="">
      <p:transition spd="slow" advTm="6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59E4A4-E707-44E4-8CF2-673DB836D9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C24FFF-5856-8242-A849-2628D32863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082033"/>
              </p:ext>
            </p:extLst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D1C48F-F3B3-B146-B7A5-D94708B9A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5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79"/>
    </mc:Choice>
    <mc:Fallback xmlns="">
      <p:transition spd="slow" advTm="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321732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126A797-F2E2-9A4C-B36A-A5E800148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654" y="549714"/>
            <a:ext cx="5654090" cy="36468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0891"/>
            <a:ext cx="7058307" cy="1964266"/>
          </a:xfrm>
          <a:prstGeom prst="rect">
            <a:avLst/>
          </a:prstGeom>
          <a:solidFill>
            <a:srgbClr val="2E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EBFB5-A5F2-6B41-8655-E66CFE6B4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5963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Bigram Word cloud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D933-3654-5047-A666-6C01810CD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Word cloud from the original sample, containing all the teams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Most common word: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Smiling face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home series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Face horns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Gaming words: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Warzone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Mark button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Team nicknames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Drownthemout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CD0718-CD8C-0B41-A56A-819DB8C36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84"/>
    </mc:Choice>
    <mc:Fallback xmlns="">
      <p:transition spd="slow" advTm="35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93A3B-D072-304D-A103-BE0689E0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Word Frequency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BBADCDE-C62E-1344-9127-A52A3FAC29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6D83-CC85-7146-97F2-9573F649A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Word cloud from the original sample, containing all the teams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Most common words: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Team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Soul ultra</a:t>
            </a:r>
          </a:p>
          <a:p>
            <a:pPr lvl="2"/>
            <a:r>
              <a:rPr lang="en-US" sz="1200" dirty="0" err="1">
                <a:solidFill>
                  <a:srgbClr val="FFFFFF"/>
                </a:solidFill>
              </a:rPr>
              <a:t>Rokkr</a:t>
            </a:r>
            <a:endParaRPr lang="en-US" sz="1200" dirty="0">
              <a:solidFill>
                <a:srgbClr val="FFFFFF"/>
              </a:solidFill>
            </a:endParaRPr>
          </a:p>
          <a:p>
            <a:pPr lvl="2"/>
            <a:r>
              <a:rPr lang="en-US" sz="1200" dirty="0" err="1">
                <a:solidFill>
                  <a:srgbClr val="FFFFFF"/>
                </a:solidFill>
              </a:rPr>
              <a:t>Ezzaf</a:t>
            </a:r>
            <a:endParaRPr lang="en-US" sz="1200" dirty="0">
              <a:solidFill>
                <a:srgbClr val="FFFFFF"/>
              </a:solidFill>
            </a:endParaRP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NYLS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Gaming:</a:t>
            </a:r>
          </a:p>
          <a:p>
            <a:pPr lvl="2"/>
            <a:r>
              <a:rPr lang="en-US" sz="1200" dirty="0">
                <a:solidFill>
                  <a:srgbClr val="FFFFFF"/>
                </a:solidFill>
              </a:rPr>
              <a:t>Warzone</a:t>
            </a:r>
          </a:p>
          <a:p>
            <a:pPr lvl="2"/>
            <a:r>
              <a:rPr lang="en-US" sz="1200" dirty="0" err="1">
                <a:solidFill>
                  <a:srgbClr val="FFFFFF"/>
                </a:solidFill>
              </a:rPr>
              <a:t>Drowthemout</a:t>
            </a:r>
            <a:endParaRPr lang="en-US" sz="12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1BBE36-F66B-CE45-A2C7-DDC611C25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3"/>
    </mc:Choice>
    <mc:Fallback xmlns="">
      <p:transition spd="slow" advTm="35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82C7A-10A8-7947-97BC-97D8AF03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303030"/>
                </a:solidFill>
              </a:rPr>
              <a:t>Hashtags word frequency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F121-435B-604A-A298-C299E6CD6A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98" y="83898"/>
            <a:ext cx="6817152" cy="49017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28C27-07B0-F041-87D7-DB36DD18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601315"/>
            <a:ext cx="4008101" cy="438434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Word cloud from the original sample, containing all the team's hashtags</a:t>
            </a:r>
          </a:p>
          <a:p>
            <a:r>
              <a:rPr lang="en-US" sz="2000" dirty="0"/>
              <a:t>More frequent words:</a:t>
            </a:r>
          </a:p>
          <a:p>
            <a:pPr lvl="1"/>
            <a:r>
              <a:rPr lang="en-US" sz="1600" dirty="0"/>
              <a:t>Face</a:t>
            </a:r>
          </a:p>
          <a:p>
            <a:pPr lvl="1"/>
            <a:r>
              <a:rPr lang="en-US" sz="1600" dirty="0"/>
              <a:t>Series</a:t>
            </a:r>
          </a:p>
          <a:p>
            <a:pPr lvl="1"/>
            <a:r>
              <a:rPr lang="en-US" sz="1600" dirty="0"/>
              <a:t>pm</a:t>
            </a:r>
          </a:p>
          <a:p>
            <a:r>
              <a:rPr lang="en-US" sz="2000" dirty="0"/>
              <a:t>Team Related</a:t>
            </a:r>
          </a:p>
          <a:p>
            <a:pPr lvl="2"/>
            <a:r>
              <a:rPr lang="en-US" sz="1200" dirty="0" err="1"/>
              <a:t>Rokkr</a:t>
            </a:r>
            <a:endParaRPr lang="en-US" sz="1200" dirty="0"/>
          </a:p>
          <a:p>
            <a:pPr lvl="2"/>
            <a:r>
              <a:rPr lang="en-US" sz="1200" dirty="0" err="1"/>
              <a:t>Soulultra</a:t>
            </a:r>
            <a:endParaRPr lang="en-US" sz="1200" dirty="0"/>
          </a:p>
          <a:p>
            <a:pPr lvl="2"/>
            <a:r>
              <a:rPr lang="en-US" sz="1200" dirty="0" err="1"/>
              <a:t>nysl</a:t>
            </a:r>
            <a:endParaRPr lang="en-US" sz="1200" dirty="0"/>
          </a:p>
          <a:p>
            <a:r>
              <a:rPr lang="en-US" sz="2000" dirty="0"/>
              <a:t>Game related:</a:t>
            </a:r>
          </a:p>
          <a:p>
            <a:pPr lvl="1"/>
            <a:r>
              <a:rPr lang="en-US" sz="1600" dirty="0"/>
              <a:t>Warzone</a:t>
            </a:r>
          </a:p>
          <a:p>
            <a:pPr lvl="1"/>
            <a:r>
              <a:rPr lang="en-US" sz="1600" dirty="0"/>
              <a:t>flag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32B4BE-7974-4645-B321-000D5B9A3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0"/>
    </mc:Choice>
    <mc:Fallback xmlns="">
      <p:transition spd="slow" advTm="3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75CE-A77D-DE4D-AF99-A9BC8A3D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Word association with: Warzone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FEA9E-7249-B341-995E-4411C60C9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We found this word is strongly associated with warzone</a:t>
            </a:r>
          </a:p>
          <a:p>
            <a:pPr lvl="1"/>
            <a:r>
              <a:rPr lang="en-US" sz="2000" dirty="0" err="1"/>
              <a:t>Metrobytmobile</a:t>
            </a:r>
            <a:endParaRPr lang="en-US" sz="2000" dirty="0"/>
          </a:p>
          <a:p>
            <a:pPr lvl="1"/>
            <a:r>
              <a:rPr lang="en-US" sz="2000" dirty="0"/>
              <a:t>Sept</a:t>
            </a:r>
          </a:p>
          <a:p>
            <a:pPr lvl="1"/>
            <a:r>
              <a:rPr lang="en-US" sz="2000" dirty="0" err="1"/>
              <a:t>Ruleyourday</a:t>
            </a:r>
            <a:endParaRPr lang="en-US" sz="2000" dirty="0"/>
          </a:p>
          <a:p>
            <a:pPr lvl="1"/>
            <a:r>
              <a:rPr lang="en-US" sz="2000" dirty="0"/>
              <a:t>august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00E19-4884-3943-A804-D1BCE44E9A8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5862" y="1478619"/>
            <a:ext cx="6019331" cy="3897516"/>
          </a:xfrm>
          <a:prstGeom prst="rect">
            <a:avLst/>
          </a:prstGeom>
          <a:effectLst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D3B24F1-B251-044C-B963-46F788814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6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25"/>
    </mc:Choice>
    <mc:Fallback xmlns="">
      <p:transition spd="slow" advTm="4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CBB33-F541-0349-BF6A-76470D67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Word Cloud Association 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7915-ED39-CD47-AFFC-7DB2CF31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500"/>
              <a:t>We find some of the words associated with warzone.</a:t>
            </a:r>
          </a:p>
          <a:p>
            <a:r>
              <a:rPr lang="en-US" sz="1500"/>
              <a:t>Gaming:</a:t>
            </a:r>
          </a:p>
          <a:p>
            <a:pPr lvl="1"/>
            <a:r>
              <a:rPr lang="en-US" sz="1500"/>
              <a:t>Twitch</a:t>
            </a:r>
          </a:p>
          <a:p>
            <a:pPr lvl="1"/>
            <a:r>
              <a:rPr lang="en-US" sz="1500"/>
              <a:t>Tournament</a:t>
            </a:r>
          </a:p>
          <a:p>
            <a:pPr lvl="1"/>
            <a:r>
              <a:rPr lang="en-US" sz="1500"/>
              <a:t>PM</a:t>
            </a:r>
          </a:p>
          <a:p>
            <a:pPr lvl="1"/>
            <a:r>
              <a:rPr lang="en-US" sz="1500"/>
              <a:t>Tune</a:t>
            </a:r>
          </a:p>
          <a:p>
            <a:pPr lvl="1"/>
            <a:r>
              <a:rPr lang="en-US" sz="1500"/>
              <a:t>Sherman</a:t>
            </a:r>
          </a:p>
          <a:p>
            <a:r>
              <a:rPr lang="en-US" sz="1500"/>
              <a:t>Players:</a:t>
            </a:r>
          </a:p>
          <a:p>
            <a:pPr lvl="1"/>
            <a:r>
              <a:rPr lang="en-US" sz="1500"/>
              <a:t>Zach Denyer</a:t>
            </a:r>
          </a:p>
          <a:p>
            <a:pPr lvl="1"/>
            <a:r>
              <a:rPr lang="en-US" sz="1500"/>
              <a:t>Mile the Ross</a:t>
            </a:r>
          </a:p>
          <a:p>
            <a:pPr lvl="1"/>
            <a:endParaRPr lang="en-US"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4E366-8DE9-D34C-A514-EF94F7E085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1936" y="162684"/>
            <a:ext cx="6878775" cy="653263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AD924F-76CC-0C4C-A594-B6042A938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07"/>
    </mc:Choice>
    <mc:Fallback xmlns="">
      <p:transition spd="slow" advTm="26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779</Words>
  <Application>Microsoft Macintosh PowerPoint</Application>
  <PresentationFormat>Widescreen</PresentationFormat>
  <Paragraphs>131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Times-Roman</vt:lpstr>
      <vt:lpstr>Office Theme</vt:lpstr>
      <vt:lpstr>E-Sports </vt:lpstr>
      <vt:lpstr>PowerPoint Presentation</vt:lpstr>
      <vt:lpstr>Considerations and Limitations</vt:lpstr>
      <vt:lpstr>PowerPoint Presentation</vt:lpstr>
      <vt:lpstr>Bigram Word cloud </vt:lpstr>
      <vt:lpstr>Word Frequency </vt:lpstr>
      <vt:lpstr>Hashtags word frequency analysis</vt:lpstr>
      <vt:lpstr>Word association with: Warzone</vt:lpstr>
      <vt:lpstr>Word Cloud Association </vt:lpstr>
      <vt:lpstr>PowerPoint Presentation</vt:lpstr>
      <vt:lpstr>Polarity analysis by team</vt:lpstr>
      <vt:lpstr>Sentiment Analysis</vt:lpstr>
      <vt:lpstr>Sentiment Analysis</vt:lpstr>
      <vt:lpstr>Polarity Analysis by team </vt:lpstr>
      <vt:lpstr>Word Frequency Analysis  by team </vt:lpstr>
      <vt:lpstr>Timeline of Identified Words ( Value Polarity)</vt:lpstr>
      <vt:lpstr>Sentiment Analysis by team</vt:lpstr>
      <vt:lpstr>Conclusions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Gallegos</dc:creator>
  <cp:lastModifiedBy>Carlos Gallegos</cp:lastModifiedBy>
  <cp:revision>36</cp:revision>
  <dcterms:created xsi:type="dcterms:W3CDTF">2021-01-24T15:41:55Z</dcterms:created>
  <dcterms:modified xsi:type="dcterms:W3CDTF">2021-02-22T21:04:24Z</dcterms:modified>
</cp:coreProperties>
</file>